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</p:sldIdLst>
  <p:sldSz cx="16256000" cy="9144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6502400" cy="9144000"/>
          </a:xfrm>
          <a:prstGeom prst="rect">
            <a:avLst/>
          </a:prstGeom>
          <a:solidFill>
            <a:srgbClr val="1F3A5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16000" y="2667000"/>
            <a:ext cx="5080000" cy="1016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4400" b="1">
                <a:solidFill>
                  <a:srgbClr val="FFFFFF"/>
                </a:solidFill>
                <a:latin typeface="微软雅黑"/>
              </a:defRPr>
            </a:pPr>
            <a:r>
              <a:t>{report_title}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16000" y="3683000"/>
            <a:ext cx="5080000" cy="1016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200" b="0">
                <a:solidFill>
                  <a:srgbClr val="FFFFFF"/>
                </a:solidFill>
                <a:latin typeface="微软雅黑"/>
              </a:defRPr>
            </a:pPr>
            <a:r>
              <a:t>{report_type}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620000" y="3556000"/>
            <a:ext cx="5080000" cy="508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400" b="0">
                <a:solidFill>
                  <a:srgbClr val="333333"/>
                </a:solidFill>
                <a:latin typeface="微软雅黑"/>
              </a:defRPr>
            </a:pPr>
            <a:r>
              <a:t>{date}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20000" y="4318000"/>
            <a:ext cx="5080000" cy="381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0">
                <a:solidFill>
                  <a:srgbClr val="333333"/>
                </a:solidFill>
                <a:latin typeface="微软雅黑"/>
              </a:defRPr>
            </a:pPr>
            <a:r>
              <a:t>{department}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620000" y="5334000"/>
            <a:ext cx="6350000" cy="304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666666"/>
                </a:solidFill>
                <a:latin typeface="微软雅黑"/>
              </a:defRPr>
            </a:pPr>
            <a:r>
              <a:t>数据周期：{period} | 报告生成时间：{gen_time}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9906000" y="2540000"/>
            <a:ext cx="2794000" cy="1524000"/>
          </a:xfrm>
          <a:prstGeom prst="roundRect">
            <a:avLst/>
          </a:prstGeom>
          <a:solidFill>
            <a:srgbClr val="E7F0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9906000" y="2667000"/>
            <a:ext cx="2794000" cy="508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666666"/>
                </a:solidFill>
                <a:latin typeface="微软雅黑"/>
              </a:defRPr>
            </a:pPr>
            <a:r>
              <a:t>{kpi1_label}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906000" y="3175000"/>
            <a:ext cx="2794000" cy="889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600" b="1">
                <a:solidFill>
                  <a:srgbClr val="2E5B8B"/>
                </a:solidFill>
                <a:latin typeface="微软雅黑"/>
              </a:defRPr>
            </a:pPr>
            <a:r>
              <a:t>{kpi1_value}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13208000" y="2540000"/>
            <a:ext cx="2794000" cy="1524000"/>
          </a:xfrm>
          <a:prstGeom prst="roundRect">
            <a:avLst/>
          </a:prstGeom>
          <a:solidFill>
            <a:srgbClr val="E7F0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3208000" y="2667000"/>
            <a:ext cx="2794000" cy="508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666666"/>
                </a:solidFill>
                <a:latin typeface="微软雅黑"/>
              </a:defRPr>
            </a:pPr>
            <a:r>
              <a:t>{kpi2_label}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3208000" y="3175000"/>
            <a:ext cx="2794000" cy="889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600" b="1">
                <a:solidFill>
                  <a:srgbClr val="2E5B8B"/>
                </a:solidFill>
                <a:latin typeface="微软雅黑"/>
              </a:defRPr>
            </a:pPr>
            <a:r>
              <a:t>{kpi2_value}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9906000" y="4318000"/>
            <a:ext cx="2794000" cy="1524000"/>
          </a:xfrm>
          <a:prstGeom prst="roundRect">
            <a:avLst/>
          </a:prstGeom>
          <a:solidFill>
            <a:srgbClr val="E7F0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9906000" y="4445000"/>
            <a:ext cx="2794000" cy="508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666666"/>
                </a:solidFill>
                <a:latin typeface="微软雅黑"/>
              </a:defRPr>
            </a:pPr>
            <a:r>
              <a:t>{kpi3_label}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9906000" y="4953000"/>
            <a:ext cx="2794000" cy="889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600" b="1">
                <a:solidFill>
                  <a:srgbClr val="2E5B8B"/>
                </a:solidFill>
                <a:latin typeface="微软雅黑"/>
              </a:defRPr>
            </a:pPr>
            <a:r>
              <a:t>{kpi3_value}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3208000" y="4318000"/>
            <a:ext cx="2794000" cy="1524000"/>
          </a:xfrm>
          <a:prstGeom prst="roundRect">
            <a:avLst/>
          </a:prstGeom>
          <a:solidFill>
            <a:srgbClr val="E7F0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13208000" y="4445000"/>
            <a:ext cx="2794000" cy="508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666666"/>
                </a:solidFill>
                <a:latin typeface="微软雅黑"/>
              </a:defRPr>
            </a:pPr>
            <a:r>
              <a:t>{kpi4_label}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3208000" y="4953000"/>
            <a:ext cx="2794000" cy="889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600" b="1">
                <a:solidFill>
                  <a:srgbClr val="2E5B8B"/>
                </a:solidFill>
                <a:latin typeface="微软雅黑"/>
              </a:defRPr>
            </a:pPr>
            <a:r>
              <a:t>{kpi4_value}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5" name="Rectangle 4"/>
          <p:cNvSpPr/>
          <p:nvPr/>
        </p:nvSpPr>
        <p:spPr>
          <a:xfrm>
            <a:off x="0" y="8824000"/>
            <a:ext cx="16256000" cy="320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609600"/>
            <a:ext cx="16256000" cy="50800"/>
          </a:xfrm>
          <a:prstGeom prst="rect">
            <a:avLst/>
          </a:prstGeom>
          <a:solidFill>
            <a:srgbClr val="2E5B8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0800"/>
            <a:ext cx="16256000" cy="609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" name="Rectangle 1"/>
          <p:cNvSpPr/>
          <p:nvPr/>
        </p:nvSpPr>
        <p:spPr>
          <a:xfrm>
            <a:off x="0" y="0"/>
            <a:ext cx="16256000" cy="50800"/>
          </a:xfrm>
          <a:prstGeom prst="rect">
            <a:avLst/>
          </a:prstGeom>
          <a:solidFill>
            <a:srgbClr val="2E5B8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762000" y="50800"/>
            <a:ext cx="3810000" cy="609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000" b="1">
                <a:solidFill>
                  <a:srgbClr val="2E5B8B"/>
                </a:solidFill>
                <a:latin typeface="微软雅黑"/>
              </a:defRPr>
            </a:pPr>
            <a:r>
              <a:t>{report_title}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430000" y="50800"/>
            <a:ext cx="2794000" cy="609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1600" b="0">
                <a:solidFill>
                  <a:srgbClr val="333333"/>
                </a:solidFill>
                <a:latin typeface="微软雅黑"/>
              </a:defRPr>
            </a:pPr>
            <a:r>
              <a:t>{date}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62000" y="914400"/>
            <a:ext cx="11430000" cy="508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400" b="1">
                <a:solidFill>
                  <a:srgbClr val="333333"/>
                </a:solidFill>
                <a:latin typeface="微软雅黑"/>
              </a:defRPr>
            </a:pPr>
            <a:r>
              <a:t>{page_title}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62000" y="8824000"/>
            <a:ext cx="7620000" cy="32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000" b="0">
                <a:solidFill>
                  <a:srgbClr val="888888"/>
                </a:solidFill>
                <a:latin typeface="微软雅黑"/>
              </a:defRPr>
            </a:pPr>
            <a:r>
              <a:t>数据来源：{source} | {period}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3970000" y="8824000"/>
            <a:ext cx="1778000" cy="32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1000" b="0">
                <a:solidFill>
                  <a:srgbClr val="888888"/>
                </a:solidFill>
                <a:latin typeface="微软雅黑"/>
              </a:defRPr>
            </a:pPr>
            <a:r>
              <a:t>{page_num}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3" name="Rectangle 2"/>
          <p:cNvSpPr/>
          <p:nvPr/>
        </p:nvSpPr>
        <p:spPr>
          <a:xfrm>
            <a:off x="0" y="0"/>
            <a:ext cx="16256000" cy="63500"/>
          </a:xfrm>
          <a:prstGeom prst="rect">
            <a:avLst/>
          </a:prstGeom>
          <a:solidFill>
            <a:srgbClr val="2E5B8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" name="Rectangle 1"/>
          <p:cNvSpPr/>
          <p:nvPr/>
        </p:nvSpPr>
        <p:spPr>
          <a:xfrm>
            <a:off x="0" y="0"/>
            <a:ext cx="16256000" cy="9144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62000" y="635000"/>
            <a:ext cx="3810000" cy="279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5B9BD5"/>
                </a:solidFill>
                <a:latin typeface="Arial"/>
              </a:defRPr>
            </a:pPr>
            <a:r>
              <a:t>CONTENTS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62000" y="1016000"/>
            <a:ext cx="3810000" cy="635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333333"/>
                </a:solidFill>
                <a:latin typeface="微软雅黑"/>
              </a:defRPr>
            </a:pPr>
            <a:r>
              <a:t>目录</a:t>
            </a:r>
          </a:p>
        </p:txBody>
      </p:sp>
      <p:sp>
        <p:nvSpPr>
          <p:cNvPr id="6" name="Rectangle 5"/>
          <p:cNvSpPr/>
          <p:nvPr/>
        </p:nvSpPr>
        <p:spPr>
          <a:xfrm>
            <a:off x="762000" y="1905000"/>
            <a:ext cx="14732000" cy="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43000" y="2667000"/>
            <a:ext cx="1016000" cy="76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2E5B8B"/>
                </a:solidFill>
                <a:latin typeface="微软雅黑"/>
              </a:defRPr>
            </a:pPr>
            <a:r>
              <a:t>01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43000" y="3556000"/>
            <a:ext cx="2540000" cy="406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000" b="1">
                <a:solidFill>
                  <a:srgbClr val="333333"/>
                </a:solidFill>
                <a:latin typeface="微软雅黑"/>
              </a:defRPr>
            </a:pPr>
            <a:r>
              <a:t>{chapter1_title}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43000" y="4064000"/>
            <a:ext cx="6350000" cy="635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666666"/>
                </a:solidFill>
                <a:latin typeface="微软雅黑"/>
              </a:defRPr>
            </a:pPr>
            <a:r>
              <a:t>{chapter1_desc}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699500" y="2667000"/>
            <a:ext cx="1016000" cy="76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2E5B8B"/>
                </a:solidFill>
                <a:latin typeface="微软雅黑"/>
              </a:defRPr>
            </a:pPr>
            <a:r>
              <a:t>02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699500" y="3556000"/>
            <a:ext cx="2540000" cy="406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000" b="1">
                <a:solidFill>
                  <a:srgbClr val="333333"/>
                </a:solidFill>
                <a:latin typeface="微软雅黑"/>
              </a:defRPr>
            </a:pPr>
            <a:r>
              <a:t>{chapter2_title}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699500" y="4064000"/>
            <a:ext cx="6350000" cy="635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666666"/>
                </a:solidFill>
                <a:latin typeface="微软雅黑"/>
              </a:defRPr>
            </a:pPr>
            <a:r>
              <a:t>{chapter2_desc}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143000" y="5715000"/>
            <a:ext cx="1016000" cy="76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2E5B8B"/>
                </a:solidFill>
                <a:latin typeface="微软雅黑"/>
              </a:defRPr>
            </a:pPr>
            <a:r>
              <a:t>03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143000" y="6604000"/>
            <a:ext cx="2540000" cy="406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000" b="1">
                <a:solidFill>
                  <a:srgbClr val="333333"/>
                </a:solidFill>
                <a:latin typeface="微软雅黑"/>
              </a:defRPr>
            </a:pPr>
            <a:r>
              <a:t>{chapter3_title}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43000" y="7112000"/>
            <a:ext cx="6350000" cy="635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666666"/>
                </a:solidFill>
                <a:latin typeface="微软雅黑"/>
              </a:defRPr>
            </a:pPr>
            <a:r>
              <a:t>{chapter3_desc}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699500" y="5715000"/>
            <a:ext cx="1016000" cy="76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2E5B8B"/>
                </a:solidFill>
                <a:latin typeface="微软雅黑"/>
              </a:defRPr>
            </a:pPr>
            <a:r>
              <a:t>04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699500" y="6604000"/>
            <a:ext cx="2540000" cy="406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000" b="1">
                <a:solidFill>
                  <a:srgbClr val="333333"/>
                </a:solidFill>
                <a:latin typeface="微软雅黑"/>
              </a:defRPr>
            </a:pPr>
            <a:r>
              <a:t>{chapter4_title}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699500" y="7112000"/>
            <a:ext cx="6350000" cy="635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666666"/>
                </a:solidFill>
                <a:latin typeface="微软雅黑"/>
              </a:defRPr>
            </a:pPr>
            <a:r>
              <a:t>{chapter4_desc}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3" name="Rectangle 2"/>
          <p:cNvSpPr/>
          <p:nvPr/>
        </p:nvSpPr>
        <p:spPr>
          <a:xfrm>
            <a:off x="0" y="0"/>
            <a:ext cx="16256000" cy="63500"/>
          </a:xfrm>
          <a:prstGeom prst="rect">
            <a:avLst/>
          </a:prstGeom>
          <a:solidFill>
            <a:srgbClr val="2E5B8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" name="Rectangle 1"/>
          <p:cNvSpPr/>
          <p:nvPr/>
        </p:nvSpPr>
        <p:spPr>
          <a:xfrm>
            <a:off x="0" y="0"/>
            <a:ext cx="16256000" cy="9144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2540000" y="3302000"/>
            <a:ext cx="11176000" cy="1016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800" b="1">
                <a:solidFill>
                  <a:srgbClr val="2E5B8B"/>
                </a:solidFill>
                <a:latin typeface="微软雅黑"/>
              </a:defRPr>
            </a:pPr>
            <a:r>
              <a:t>感谢关注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40000" y="4572000"/>
            <a:ext cx="11176000" cy="508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0">
                <a:solidFill>
                  <a:srgbClr val="333333"/>
                </a:solidFill>
                <a:latin typeface="微软雅黑"/>
              </a:defRPr>
            </a:pPr>
            <a:r>
              <a:t>{report_title} | {date}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810000" y="5842000"/>
            <a:ext cx="8636000" cy="381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666666"/>
                </a:solidFill>
                <a:latin typeface="微软雅黑"/>
              </a:defRPr>
            </a:pPr>
            <a:r>
              <a:t>数据驱动决策 | 持续优化流程 | {department}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72000" y="6794500"/>
            <a:ext cx="1778000" cy="254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200" b="0">
                <a:solidFill>
                  <a:srgbClr val="666666"/>
                </a:solidFill>
                <a:latin typeface="微软雅黑"/>
              </a:defRPr>
            </a:pPr>
            <a:r>
              <a:t>{kpi1_label}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72000" y="7048500"/>
            <a:ext cx="1778000" cy="355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800" b="1">
                <a:solidFill>
                  <a:srgbClr val="2E5B8B"/>
                </a:solidFill>
                <a:latin typeface="Arial"/>
              </a:defRPr>
            </a:pPr>
            <a:r>
              <a:t>{kpi1_value}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604000" y="6794500"/>
            <a:ext cx="1778000" cy="254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200" b="0">
                <a:solidFill>
                  <a:srgbClr val="666666"/>
                </a:solidFill>
                <a:latin typeface="微软雅黑"/>
              </a:defRPr>
            </a:pPr>
            <a:r>
              <a:t>{kpi2_label}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604000" y="7048500"/>
            <a:ext cx="1778000" cy="355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800" b="1">
                <a:solidFill>
                  <a:srgbClr val="2E5B8B"/>
                </a:solidFill>
                <a:latin typeface="Arial"/>
              </a:defRPr>
            </a:pPr>
            <a:r>
              <a:t>{kpi2_value}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636000" y="6794500"/>
            <a:ext cx="1778000" cy="254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200" b="0">
                <a:solidFill>
                  <a:srgbClr val="666666"/>
                </a:solidFill>
                <a:latin typeface="微软雅黑"/>
              </a:defRPr>
            </a:pPr>
            <a:r>
              <a:t>{kpi3_label}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636000" y="7048500"/>
            <a:ext cx="1778000" cy="355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800" b="1">
                <a:solidFill>
                  <a:srgbClr val="2E5B8B"/>
                </a:solidFill>
                <a:latin typeface="Arial"/>
              </a:defRPr>
            </a:pPr>
            <a:r>
              <a:t>{kpi3_value}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68000" y="6794500"/>
            <a:ext cx="1778000" cy="254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200" b="0">
                <a:solidFill>
                  <a:srgbClr val="666666"/>
                </a:solidFill>
                <a:latin typeface="微软雅黑"/>
              </a:defRPr>
            </a:pPr>
            <a:r>
              <a:t>{kpi4_label}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668000" y="7048500"/>
            <a:ext cx="1778000" cy="355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800" b="1">
                <a:solidFill>
                  <a:srgbClr val="2E5B8B"/>
                </a:solidFill>
                <a:latin typeface="Arial"/>
              </a:defRPr>
            </a:pPr>
            <a:r>
              <a:t>{kpi4_value}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