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9"/>
  </p:notesMasterIdLst>
  <p:sldIdLst>
    <p:sldId id="257" r:id="rId4"/>
    <p:sldId id="16602513" r:id="rId5"/>
    <p:sldId id="16602517" r:id="rId6"/>
    <p:sldId id="16602520" r:id="rId7"/>
    <p:sldId id="1660251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72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封面半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文本"/>
          <p:cNvSpPr txBox="1">
            <a:spLocks noGrp="1"/>
          </p:cNvSpPr>
          <p:nvPr>
            <p:ph type="title"/>
          </p:nvPr>
        </p:nvSpPr>
        <p:spPr>
          <a:xfrm>
            <a:off x="733990" y="3818251"/>
            <a:ext cx="7620001" cy="635002"/>
          </a:xfrm>
          <a:prstGeom prst="rect">
            <a:avLst/>
          </a:prstGeom>
        </p:spPr>
        <p:txBody>
          <a:bodyPr/>
          <a:lstStyle>
            <a:lvl1pPr>
              <a:defRPr sz="3600" cap="none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3" name="date"/>
          <p:cNvSpPr txBox="1">
            <a:spLocks noGrp="1"/>
          </p:cNvSpPr>
          <p:nvPr>
            <p:ph type="body" sz="quarter" idx="21"/>
          </p:nvPr>
        </p:nvSpPr>
        <p:spPr>
          <a:xfrm>
            <a:off x="733990" y="4538384"/>
            <a:ext cx="7620001" cy="291420"/>
          </a:xfrm>
          <a:prstGeom prst="rect">
            <a:avLst/>
          </a:prstGeom>
        </p:spPr>
        <p:txBody>
          <a:bodyPr/>
          <a:lstStyle/>
          <a:p>
            <a:pPr lvl="0" defTabSz="1219200">
              <a:lnSpc>
                <a:spcPct val="80000"/>
              </a:lnSpc>
              <a:spcBef>
                <a:spcPts val="0"/>
              </a:spcBef>
              <a:defRPr>
                <a:latin typeface="+mj-lt"/>
                <a:ea typeface="+mj-ea"/>
                <a:cs typeface="+mj-cs"/>
                <a:sym typeface="微软雅黑" panose="020B0503020204020204" pitchFamily="34" charset="-122"/>
              </a:defRPr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5" name="文本占位符 2"/>
          <p:cNvSpPr>
            <a:spLocks noGrp="1"/>
          </p:cNvSpPr>
          <p:nvPr>
            <p:ph type="body" sz="quarter" idx="22" hasCustomPrompt="1"/>
          </p:nvPr>
        </p:nvSpPr>
        <p:spPr>
          <a:xfrm>
            <a:off x="730117" y="6299927"/>
            <a:ext cx="7620001" cy="12700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pPr>
              <a:spcBef>
                <a:spcPts val="700"/>
              </a:spcBef>
              <a:defRPr sz="700">
                <a:solidFill>
                  <a:srgbClr val="5E666F"/>
                </a:solidFill>
                <a:latin typeface="+mn-lt"/>
                <a:ea typeface="+mn-ea"/>
                <a:cs typeface="+mn-cs"/>
                <a:sym typeface="Arial" panose="020B0604020202020204"/>
              </a:defRPr>
            </a:pPr>
            <a:r>
              <a:rPr lang="zh-CN" altLang="en-US" dirty="0"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演示文稿主题文本｜版本</a:t>
            </a:r>
            <a:endParaRPr dirty="0"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6" name="文本占位符 2"/>
          <p:cNvSpPr/>
          <p:nvPr/>
        </p:nvSpPr>
        <p:spPr>
          <a:xfrm>
            <a:off x="10161652" y="6228114"/>
            <a:ext cx="1299861" cy="26231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>
            <a:lvl1pPr algn="r">
              <a:lnSpc>
                <a:spcPct val="100000"/>
              </a:lnSpc>
              <a:defRPr sz="1000" cap="none" spc="50">
                <a:solidFill>
                  <a:srgbClr val="030F15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1pPr>
          </a:lstStyle>
          <a:p>
            <a:r>
              <a:rPr dirty="0"/>
              <a:t>sgmw.com.cn</a:t>
            </a:r>
            <a:endParaRPr dirty="0"/>
          </a:p>
        </p:txBody>
      </p:sp>
      <p:sp>
        <p:nvSpPr>
          <p:cNvPr id="37" name="圆角矩形"/>
          <p:cNvSpPr/>
          <p:nvPr/>
        </p:nvSpPr>
        <p:spPr>
          <a:xfrm>
            <a:off x="726558" y="6150408"/>
            <a:ext cx="10738885" cy="31751"/>
          </a:xfrm>
          <a:prstGeom prst="roundRect">
            <a:avLst>
              <a:gd name="adj" fmla="val 50000"/>
            </a:avLst>
          </a:prstGeom>
          <a:gradFill>
            <a:gsLst>
              <a:gs pos="39000">
                <a:schemeClr val="accent1"/>
              </a:gs>
              <a:gs pos="100000">
                <a:schemeClr val="accent3"/>
              </a:gs>
            </a:gsLst>
            <a:lin ang="162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endParaRPr dirty="0"/>
          </a:p>
        </p:txBody>
      </p:sp>
      <p:sp>
        <p:nvSpPr>
          <p:cNvPr id="10" name="矩形"/>
          <p:cNvSpPr/>
          <p:nvPr userDrawn="1"/>
        </p:nvSpPr>
        <p:spPr>
          <a:xfrm>
            <a:off x="0" y="0"/>
            <a:ext cx="12192000" cy="3441700"/>
          </a:xfrm>
          <a:prstGeom prst="rect">
            <a:avLst/>
          </a:prstGeom>
          <a:gradFill>
            <a:gsLst>
              <a:gs pos="0">
                <a:schemeClr val="accent3"/>
              </a:gs>
              <a:gs pos="87000">
                <a:schemeClr val="accent1"/>
              </a:gs>
            </a:gsLst>
            <a:lin ang="162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spcBef>
                <a:spcPts val="1000"/>
              </a:spcBef>
              <a:defRPr sz="1400" cap="none">
                <a:solidFill>
                  <a:srgbClr val="26282A"/>
                </a:solidFill>
              </a:defRPr>
            </a:pPr>
            <a:endParaRPr dirty="0"/>
          </a:p>
        </p:txBody>
      </p:sp>
      <p:sp>
        <p:nvSpPr>
          <p:cNvPr id="11" name="形状"/>
          <p:cNvSpPr/>
          <p:nvPr userDrawn="1"/>
        </p:nvSpPr>
        <p:spPr>
          <a:xfrm>
            <a:off x="746865" y="458192"/>
            <a:ext cx="1796509" cy="45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2730" y="0"/>
                </a:moveTo>
                <a:cubicBezTo>
                  <a:pt x="1769" y="0"/>
                  <a:pt x="924" y="1940"/>
                  <a:pt x="432" y="4875"/>
                </a:cubicBezTo>
                <a:cubicBezTo>
                  <a:pt x="173" y="6460"/>
                  <a:pt x="17" y="8325"/>
                  <a:pt x="0" y="10331"/>
                </a:cubicBezTo>
                <a:cubicBezTo>
                  <a:pt x="-1" y="10452"/>
                  <a:pt x="-1" y="10779"/>
                  <a:pt x="3" y="10978"/>
                </a:cubicBezTo>
                <a:cubicBezTo>
                  <a:pt x="5" y="11127"/>
                  <a:pt x="6" y="11292"/>
                  <a:pt x="36" y="11400"/>
                </a:cubicBezTo>
                <a:cubicBezTo>
                  <a:pt x="62" y="11492"/>
                  <a:pt x="93" y="11502"/>
                  <a:pt x="127" y="11512"/>
                </a:cubicBezTo>
                <a:lnTo>
                  <a:pt x="129" y="11512"/>
                </a:lnTo>
                <a:cubicBezTo>
                  <a:pt x="161" y="11521"/>
                  <a:pt x="223" y="11522"/>
                  <a:pt x="253" y="11522"/>
                </a:cubicBezTo>
                <a:lnTo>
                  <a:pt x="1052" y="11522"/>
                </a:lnTo>
                <a:cubicBezTo>
                  <a:pt x="1060" y="11522"/>
                  <a:pt x="1064" y="11519"/>
                  <a:pt x="1067" y="11512"/>
                </a:cubicBezTo>
                <a:cubicBezTo>
                  <a:pt x="1072" y="11502"/>
                  <a:pt x="1073" y="11486"/>
                  <a:pt x="1071" y="11466"/>
                </a:cubicBezTo>
                <a:cubicBezTo>
                  <a:pt x="1071" y="11458"/>
                  <a:pt x="1071" y="11450"/>
                  <a:pt x="1069" y="11437"/>
                </a:cubicBezTo>
                <a:cubicBezTo>
                  <a:pt x="1054" y="11343"/>
                  <a:pt x="969" y="10819"/>
                  <a:pt x="964" y="10791"/>
                </a:cubicBezTo>
                <a:cubicBezTo>
                  <a:pt x="959" y="10760"/>
                  <a:pt x="952" y="10729"/>
                  <a:pt x="945" y="10697"/>
                </a:cubicBezTo>
                <a:cubicBezTo>
                  <a:pt x="935" y="10655"/>
                  <a:pt x="928" y="10623"/>
                  <a:pt x="916" y="10603"/>
                </a:cubicBezTo>
                <a:cubicBezTo>
                  <a:pt x="904" y="10581"/>
                  <a:pt x="886" y="10568"/>
                  <a:pt x="859" y="10566"/>
                </a:cubicBezTo>
                <a:cubicBezTo>
                  <a:pt x="844" y="10566"/>
                  <a:pt x="823" y="10566"/>
                  <a:pt x="802" y="10566"/>
                </a:cubicBezTo>
                <a:cubicBezTo>
                  <a:pt x="730" y="10566"/>
                  <a:pt x="483" y="10566"/>
                  <a:pt x="418" y="10566"/>
                </a:cubicBezTo>
                <a:cubicBezTo>
                  <a:pt x="404" y="10566"/>
                  <a:pt x="404" y="10566"/>
                  <a:pt x="394" y="10566"/>
                </a:cubicBezTo>
                <a:cubicBezTo>
                  <a:pt x="369" y="10562"/>
                  <a:pt x="351" y="10495"/>
                  <a:pt x="349" y="10397"/>
                </a:cubicBezTo>
                <a:cubicBezTo>
                  <a:pt x="348" y="10367"/>
                  <a:pt x="349" y="10329"/>
                  <a:pt x="349" y="10312"/>
                </a:cubicBezTo>
                <a:cubicBezTo>
                  <a:pt x="349" y="10262"/>
                  <a:pt x="350" y="10203"/>
                  <a:pt x="351" y="10153"/>
                </a:cubicBezTo>
                <a:cubicBezTo>
                  <a:pt x="418" y="4959"/>
                  <a:pt x="1511" y="834"/>
                  <a:pt x="2849" y="834"/>
                </a:cubicBezTo>
                <a:cubicBezTo>
                  <a:pt x="4055" y="834"/>
                  <a:pt x="5062" y="4180"/>
                  <a:pt x="5299" y="8644"/>
                </a:cubicBezTo>
                <a:lnTo>
                  <a:pt x="5426" y="8644"/>
                </a:lnTo>
                <a:cubicBezTo>
                  <a:pt x="5391" y="7979"/>
                  <a:pt x="5342" y="7337"/>
                  <a:pt x="5278" y="6722"/>
                </a:cubicBezTo>
                <a:cubicBezTo>
                  <a:pt x="4868" y="2779"/>
                  <a:pt x="3881" y="0"/>
                  <a:pt x="2730" y="0"/>
                </a:cubicBezTo>
                <a:close/>
                <a:moveTo>
                  <a:pt x="2734" y="1434"/>
                </a:moveTo>
                <a:cubicBezTo>
                  <a:pt x="2686" y="1434"/>
                  <a:pt x="2637" y="1506"/>
                  <a:pt x="2598" y="1669"/>
                </a:cubicBezTo>
                <a:cubicBezTo>
                  <a:pt x="2574" y="1771"/>
                  <a:pt x="2548" y="1900"/>
                  <a:pt x="2532" y="1997"/>
                </a:cubicBezTo>
                <a:cubicBezTo>
                  <a:pt x="2515" y="2091"/>
                  <a:pt x="2509" y="2128"/>
                  <a:pt x="2477" y="2325"/>
                </a:cubicBezTo>
                <a:cubicBezTo>
                  <a:pt x="2405" y="2767"/>
                  <a:pt x="1658" y="7373"/>
                  <a:pt x="1568" y="7931"/>
                </a:cubicBezTo>
                <a:cubicBezTo>
                  <a:pt x="1391" y="9024"/>
                  <a:pt x="1321" y="9445"/>
                  <a:pt x="1250" y="10003"/>
                </a:cubicBezTo>
                <a:cubicBezTo>
                  <a:pt x="1187" y="10507"/>
                  <a:pt x="1187" y="11093"/>
                  <a:pt x="1248" y="11587"/>
                </a:cubicBezTo>
                <a:cubicBezTo>
                  <a:pt x="1310" y="12092"/>
                  <a:pt x="1387" y="12563"/>
                  <a:pt x="1570" y="13687"/>
                </a:cubicBezTo>
                <a:cubicBezTo>
                  <a:pt x="1576" y="13722"/>
                  <a:pt x="2276" y="18034"/>
                  <a:pt x="2477" y="19275"/>
                </a:cubicBezTo>
                <a:cubicBezTo>
                  <a:pt x="2510" y="19480"/>
                  <a:pt x="2505" y="19463"/>
                  <a:pt x="2529" y="19603"/>
                </a:cubicBezTo>
                <a:cubicBezTo>
                  <a:pt x="2554" y="19744"/>
                  <a:pt x="2572" y="19835"/>
                  <a:pt x="2596" y="19931"/>
                </a:cubicBezTo>
                <a:cubicBezTo>
                  <a:pt x="2631" y="20072"/>
                  <a:pt x="2678" y="20166"/>
                  <a:pt x="2730" y="20166"/>
                </a:cubicBezTo>
                <a:cubicBezTo>
                  <a:pt x="2778" y="20166"/>
                  <a:pt x="2827" y="20094"/>
                  <a:pt x="2866" y="19931"/>
                </a:cubicBezTo>
                <a:cubicBezTo>
                  <a:pt x="2890" y="19829"/>
                  <a:pt x="2913" y="19700"/>
                  <a:pt x="2930" y="19603"/>
                </a:cubicBezTo>
                <a:cubicBezTo>
                  <a:pt x="2946" y="19509"/>
                  <a:pt x="2953" y="19472"/>
                  <a:pt x="2985" y="19275"/>
                </a:cubicBezTo>
                <a:cubicBezTo>
                  <a:pt x="3056" y="18833"/>
                  <a:pt x="3806" y="14227"/>
                  <a:pt x="3896" y="13669"/>
                </a:cubicBezTo>
                <a:cubicBezTo>
                  <a:pt x="4073" y="12576"/>
                  <a:pt x="4143" y="12155"/>
                  <a:pt x="4214" y="11597"/>
                </a:cubicBezTo>
                <a:cubicBezTo>
                  <a:pt x="4277" y="11093"/>
                  <a:pt x="4277" y="10516"/>
                  <a:pt x="4216" y="10022"/>
                </a:cubicBezTo>
                <a:cubicBezTo>
                  <a:pt x="4154" y="9518"/>
                  <a:pt x="4077" y="9047"/>
                  <a:pt x="3894" y="7922"/>
                </a:cubicBezTo>
                <a:cubicBezTo>
                  <a:pt x="3888" y="7888"/>
                  <a:pt x="3188" y="3566"/>
                  <a:pt x="2987" y="2325"/>
                </a:cubicBezTo>
                <a:cubicBezTo>
                  <a:pt x="2954" y="2120"/>
                  <a:pt x="2956" y="2137"/>
                  <a:pt x="2932" y="1997"/>
                </a:cubicBezTo>
                <a:cubicBezTo>
                  <a:pt x="2908" y="1856"/>
                  <a:pt x="2892" y="1765"/>
                  <a:pt x="2868" y="1669"/>
                </a:cubicBezTo>
                <a:cubicBezTo>
                  <a:pt x="2833" y="1528"/>
                  <a:pt x="2785" y="1434"/>
                  <a:pt x="2734" y="1434"/>
                </a:cubicBezTo>
                <a:close/>
                <a:moveTo>
                  <a:pt x="7504" y="4312"/>
                </a:moveTo>
                <a:lnTo>
                  <a:pt x="7504" y="10387"/>
                </a:lnTo>
                <a:lnTo>
                  <a:pt x="6571" y="10387"/>
                </a:lnTo>
                <a:lnTo>
                  <a:pt x="6571" y="11344"/>
                </a:lnTo>
                <a:lnTo>
                  <a:pt x="9088" y="11344"/>
                </a:lnTo>
                <a:lnTo>
                  <a:pt x="9088" y="10387"/>
                </a:lnTo>
                <a:lnTo>
                  <a:pt x="7878" y="10387"/>
                </a:lnTo>
                <a:lnTo>
                  <a:pt x="7878" y="7134"/>
                </a:lnTo>
                <a:lnTo>
                  <a:pt x="8902" y="7134"/>
                </a:lnTo>
                <a:lnTo>
                  <a:pt x="8902" y="6178"/>
                </a:lnTo>
                <a:lnTo>
                  <a:pt x="7878" y="6178"/>
                </a:lnTo>
                <a:lnTo>
                  <a:pt x="7878" y="4312"/>
                </a:lnTo>
                <a:lnTo>
                  <a:pt x="7504" y="4312"/>
                </a:lnTo>
                <a:close/>
                <a:moveTo>
                  <a:pt x="9372" y="4312"/>
                </a:moveTo>
                <a:cubicBezTo>
                  <a:pt x="9372" y="4312"/>
                  <a:pt x="9444" y="5222"/>
                  <a:pt x="9470" y="5419"/>
                </a:cubicBezTo>
                <a:cubicBezTo>
                  <a:pt x="9495" y="5616"/>
                  <a:pt x="9541" y="5878"/>
                  <a:pt x="9708" y="5878"/>
                </a:cubicBezTo>
                <a:lnTo>
                  <a:pt x="9866" y="5878"/>
                </a:lnTo>
                <a:lnTo>
                  <a:pt x="9866" y="5109"/>
                </a:lnTo>
                <a:lnTo>
                  <a:pt x="9801" y="5109"/>
                </a:lnTo>
                <a:cubicBezTo>
                  <a:pt x="9755" y="5109"/>
                  <a:pt x="9728" y="5072"/>
                  <a:pt x="9710" y="4931"/>
                </a:cubicBezTo>
                <a:cubicBezTo>
                  <a:pt x="9694" y="4791"/>
                  <a:pt x="9648" y="4313"/>
                  <a:pt x="9648" y="4312"/>
                </a:cubicBezTo>
                <a:lnTo>
                  <a:pt x="9372" y="4312"/>
                </a:lnTo>
                <a:close/>
                <a:moveTo>
                  <a:pt x="10336" y="4312"/>
                </a:moveTo>
                <a:cubicBezTo>
                  <a:pt x="10252" y="4935"/>
                  <a:pt x="10199" y="5109"/>
                  <a:pt x="10016" y="5109"/>
                </a:cubicBezTo>
                <a:lnTo>
                  <a:pt x="10016" y="5869"/>
                </a:lnTo>
                <a:cubicBezTo>
                  <a:pt x="10247" y="5869"/>
                  <a:pt x="10382" y="5827"/>
                  <a:pt x="10488" y="5559"/>
                </a:cubicBezTo>
                <a:lnTo>
                  <a:pt x="11500" y="5559"/>
                </a:lnTo>
                <a:lnTo>
                  <a:pt x="11500" y="4716"/>
                </a:lnTo>
                <a:lnTo>
                  <a:pt x="10674" y="4716"/>
                </a:lnTo>
                <a:cubicBezTo>
                  <a:pt x="10693" y="4593"/>
                  <a:pt x="10712" y="4461"/>
                  <a:pt x="10732" y="4312"/>
                </a:cubicBezTo>
                <a:lnTo>
                  <a:pt x="10336" y="4312"/>
                </a:lnTo>
                <a:close/>
                <a:moveTo>
                  <a:pt x="11870" y="4312"/>
                </a:moveTo>
                <a:cubicBezTo>
                  <a:pt x="11870" y="4312"/>
                  <a:pt x="11942" y="5222"/>
                  <a:pt x="11967" y="5419"/>
                </a:cubicBezTo>
                <a:cubicBezTo>
                  <a:pt x="11993" y="5616"/>
                  <a:pt x="12039" y="5888"/>
                  <a:pt x="12204" y="5887"/>
                </a:cubicBezTo>
                <a:lnTo>
                  <a:pt x="12361" y="5887"/>
                </a:lnTo>
                <a:lnTo>
                  <a:pt x="12361" y="5109"/>
                </a:lnTo>
                <a:lnTo>
                  <a:pt x="12297" y="5109"/>
                </a:lnTo>
                <a:cubicBezTo>
                  <a:pt x="12251" y="5109"/>
                  <a:pt x="12225" y="5072"/>
                  <a:pt x="12208" y="4931"/>
                </a:cubicBezTo>
                <a:cubicBezTo>
                  <a:pt x="12192" y="4791"/>
                  <a:pt x="12144" y="4313"/>
                  <a:pt x="12144" y="4312"/>
                </a:cubicBezTo>
                <a:lnTo>
                  <a:pt x="11870" y="4312"/>
                </a:lnTo>
                <a:close/>
                <a:moveTo>
                  <a:pt x="19662" y="4312"/>
                </a:moveTo>
                <a:lnTo>
                  <a:pt x="19662" y="4631"/>
                </a:lnTo>
                <a:lnTo>
                  <a:pt x="19397" y="4631"/>
                </a:lnTo>
                <a:lnTo>
                  <a:pt x="19397" y="5297"/>
                </a:lnTo>
                <a:lnTo>
                  <a:pt x="19662" y="5297"/>
                </a:lnTo>
                <a:lnTo>
                  <a:pt x="19662" y="5578"/>
                </a:lnTo>
                <a:lnTo>
                  <a:pt x="20008" y="5578"/>
                </a:lnTo>
                <a:lnTo>
                  <a:pt x="20008" y="5297"/>
                </a:lnTo>
                <a:lnTo>
                  <a:pt x="20988" y="5297"/>
                </a:lnTo>
                <a:lnTo>
                  <a:pt x="20988" y="5578"/>
                </a:lnTo>
                <a:lnTo>
                  <a:pt x="21334" y="5578"/>
                </a:lnTo>
                <a:lnTo>
                  <a:pt x="21334" y="5297"/>
                </a:lnTo>
                <a:lnTo>
                  <a:pt x="21599" y="5297"/>
                </a:lnTo>
                <a:lnTo>
                  <a:pt x="21599" y="4631"/>
                </a:lnTo>
                <a:lnTo>
                  <a:pt x="21334" y="4631"/>
                </a:lnTo>
                <a:lnTo>
                  <a:pt x="21334" y="4312"/>
                </a:lnTo>
                <a:lnTo>
                  <a:pt x="20988" y="4312"/>
                </a:lnTo>
                <a:lnTo>
                  <a:pt x="20988" y="4631"/>
                </a:lnTo>
                <a:lnTo>
                  <a:pt x="20008" y="4631"/>
                </a:lnTo>
                <a:lnTo>
                  <a:pt x="20008" y="4312"/>
                </a:lnTo>
                <a:lnTo>
                  <a:pt x="19662" y="4312"/>
                </a:lnTo>
                <a:close/>
                <a:moveTo>
                  <a:pt x="12542" y="4425"/>
                </a:moveTo>
                <a:lnTo>
                  <a:pt x="12542" y="5325"/>
                </a:lnTo>
                <a:lnTo>
                  <a:pt x="13518" y="5325"/>
                </a:lnTo>
                <a:cubicBezTo>
                  <a:pt x="13444" y="5532"/>
                  <a:pt x="13369" y="5737"/>
                  <a:pt x="13294" y="5944"/>
                </a:cubicBezTo>
                <a:lnTo>
                  <a:pt x="13146" y="5944"/>
                </a:lnTo>
                <a:cubicBezTo>
                  <a:pt x="13124" y="5797"/>
                  <a:pt x="13101" y="5650"/>
                  <a:pt x="13079" y="5503"/>
                </a:cubicBezTo>
                <a:lnTo>
                  <a:pt x="12690" y="5503"/>
                </a:lnTo>
                <a:cubicBezTo>
                  <a:pt x="12712" y="5652"/>
                  <a:pt x="12736" y="5797"/>
                  <a:pt x="12757" y="5944"/>
                </a:cubicBezTo>
                <a:lnTo>
                  <a:pt x="12499" y="5944"/>
                </a:lnTo>
                <a:lnTo>
                  <a:pt x="12499" y="10087"/>
                </a:lnTo>
                <a:lnTo>
                  <a:pt x="12788" y="10087"/>
                </a:lnTo>
                <a:lnTo>
                  <a:pt x="12788" y="8934"/>
                </a:lnTo>
                <a:lnTo>
                  <a:pt x="13134" y="8934"/>
                </a:lnTo>
                <a:lnTo>
                  <a:pt x="13134" y="10087"/>
                </a:lnTo>
                <a:lnTo>
                  <a:pt x="13423" y="10087"/>
                </a:lnTo>
                <a:lnTo>
                  <a:pt x="13423" y="8934"/>
                </a:lnTo>
                <a:lnTo>
                  <a:pt x="13766" y="8934"/>
                </a:lnTo>
                <a:lnTo>
                  <a:pt x="13766" y="9394"/>
                </a:lnTo>
                <a:lnTo>
                  <a:pt x="13609" y="9394"/>
                </a:lnTo>
                <a:lnTo>
                  <a:pt x="13609" y="10087"/>
                </a:lnTo>
                <a:lnTo>
                  <a:pt x="13888" y="10087"/>
                </a:lnTo>
                <a:cubicBezTo>
                  <a:pt x="13979" y="10087"/>
                  <a:pt x="14053" y="9731"/>
                  <a:pt x="14053" y="9291"/>
                </a:cubicBezTo>
                <a:lnTo>
                  <a:pt x="14053" y="5944"/>
                </a:lnTo>
                <a:lnTo>
                  <a:pt x="13790" y="5944"/>
                </a:lnTo>
                <a:cubicBezTo>
                  <a:pt x="13864" y="5737"/>
                  <a:pt x="13937" y="5532"/>
                  <a:pt x="14012" y="5325"/>
                </a:cubicBezTo>
                <a:lnTo>
                  <a:pt x="14012" y="4425"/>
                </a:lnTo>
                <a:lnTo>
                  <a:pt x="12542" y="4425"/>
                </a:lnTo>
                <a:close/>
                <a:moveTo>
                  <a:pt x="14516" y="4425"/>
                </a:moveTo>
                <a:lnTo>
                  <a:pt x="14516" y="10031"/>
                </a:lnTo>
                <a:cubicBezTo>
                  <a:pt x="14516" y="10459"/>
                  <a:pt x="14526" y="11058"/>
                  <a:pt x="14449" y="11353"/>
                </a:cubicBezTo>
                <a:lnTo>
                  <a:pt x="14759" y="11353"/>
                </a:lnTo>
                <a:cubicBezTo>
                  <a:pt x="14829" y="11076"/>
                  <a:pt x="14826" y="10384"/>
                  <a:pt x="14826" y="9956"/>
                </a:cubicBezTo>
                <a:lnTo>
                  <a:pt x="14826" y="9019"/>
                </a:lnTo>
                <a:lnTo>
                  <a:pt x="15401" y="9019"/>
                </a:lnTo>
                <a:lnTo>
                  <a:pt x="15401" y="11353"/>
                </a:lnTo>
                <a:lnTo>
                  <a:pt x="15711" y="11353"/>
                </a:lnTo>
                <a:lnTo>
                  <a:pt x="15711" y="9019"/>
                </a:lnTo>
                <a:lnTo>
                  <a:pt x="16281" y="9019"/>
                </a:lnTo>
                <a:lnTo>
                  <a:pt x="16281" y="10078"/>
                </a:lnTo>
                <a:cubicBezTo>
                  <a:pt x="16281" y="10309"/>
                  <a:pt x="16246" y="10462"/>
                  <a:pt x="16166" y="10462"/>
                </a:cubicBezTo>
                <a:lnTo>
                  <a:pt x="16078" y="10462"/>
                </a:lnTo>
                <a:lnTo>
                  <a:pt x="16078" y="11353"/>
                </a:lnTo>
                <a:lnTo>
                  <a:pt x="16336" y="11353"/>
                </a:lnTo>
                <a:cubicBezTo>
                  <a:pt x="16543" y="11353"/>
                  <a:pt x="16601" y="10649"/>
                  <a:pt x="16601" y="10209"/>
                </a:cubicBezTo>
                <a:lnTo>
                  <a:pt x="16601" y="4425"/>
                </a:lnTo>
                <a:lnTo>
                  <a:pt x="14516" y="4425"/>
                </a:lnTo>
                <a:close/>
                <a:moveTo>
                  <a:pt x="16932" y="4425"/>
                </a:moveTo>
                <a:lnTo>
                  <a:pt x="16932" y="5325"/>
                </a:lnTo>
                <a:lnTo>
                  <a:pt x="17541" y="5325"/>
                </a:lnTo>
                <a:lnTo>
                  <a:pt x="17462" y="6816"/>
                </a:lnTo>
                <a:lnTo>
                  <a:pt x="16997" y="6816"/>
                </a:lnTo>
                <a:lnTo>
                  <a:pt x="16997" y="7716"/>
                </a:lnTo>
                <a:lnTo>
                  <a:pt x="17414" y="7716"/>
                </a:lnTo>
                <a:lnTo>
                  <a:pt x="17271" y="10444"/>
                </a:lnTo>
                <a:lnTo>
                  <a:pt x="16897" y="10444"/>
                </a:lnTo>
                <a:lnTo>
                  <a:pt x="16897" y="11344"/>
                </a:lnTo>
                <a:lnTo>
                  <a:pt x="19099" y="11344"/>
                </a:lnTo>
                <a:lnTo>
                  <a:pt x="19099" y="10444"/>
                </a:lnTo>
                <a:lnTo>
                  <a:pt x="18946" y="10444"/>
                </a:lnTo>
                <a:lnTo>
                  <a:pt x="18946" y="6816"/>
                </a:lnTo>
                <a:lnTo>
                  <a:pt x="17813" y="6816"/>
                </a:lnTo>
                <a:lnTo>
                  <a:pt x="17891" y="5325"/>
                </a:lnTo>
                <a:lnTo>
                  <a:pt x="19063" y="5325"/>
                </a:lnTo>
                <a:lnTo>
                  <a:pt x="19063" y="4425"/>
                </a:lnTo>
                <a:lnTo>
                  <a:pt x="16932" y="4425"/>
                </a:lnTo>
                <a:close/>
                <a:moveTo>
                  <a:pt x="14826" y="5325"/>
                </a:moveTo>
                <a:lnTo>
                  <a:pt x="15401" y="5325"/>
                </a:lnTo>
                <a:lnTo>
                  <a:pt x="15401" y="6291"/>
                </a:lnTo>
                <a:lnTo>
                  <a:pt x="14826" y="6291"/>
                </a:lnTo>
                <a:lnTo>
                  <a:pt x="14826" y="5325"/>
                </a:lnTo>
                <a:close/>
                <a:moveTo>
                  <a:pt x="15711" y="5325"/>
                </a:moveTo>
                <a:lnTo>
                  <a:pt x="16281" y="5325"/>
                </a:lnTo>
                <a:lnTo>
                  <a:pt x="16281" y="6291"/>
                </a:lnTo>
                <a:lnTo>
                  <a:pt x="15711" y="6291"/>
                </a:lnTo>
                <a:lnTo>
                  <a:pt x="15711" y="5325"/>
                </a:lnTo>
                <a:close/>
                <a:moveTo>
                  <a:pt x="20325" y="5559"/>
                </a:moveTo>
                <a:lnTo>
                  <a:pt x="20325" y="5841"/>
                </a:lnTo>
                <a:lnTo>
                  <a:pt x="19468" y="5841"/>
                </a:lnTo>
                <a:lnTo>
                  <a:pt x="19468" y="6459"/>
                </a:lnTo>
                <a:lnTo>
                  <a:pt x="20325" y="6459"/>
                </a:lnTo>
                <a:lnTo>
                  <a:pt x="20325" y="6769"/>
                </a:lnTo>
                <a:lnTo>
                  <a:pt x="19397" y="6769"/>
                </a:lnTo>
                <a:lnTo>
                  <a:pt x="19397" y="7387"/>
                </a:lnTo>
                <a:lnTo>
                  <a:pt x="20110" y="7387"/>
                </a:lnTo>
                <a:cubicBezTo>
                  <a:pt x="20095" y="7490"/>
                  <a:pt x="20079" y="7598"/>
                  <a:pt x="20070" y="7650"/>
                </a:cubicBezTo>
                <a:cubicBezTo>
                  <a:pt x="20050" y="7758"/>
                  <a:pt x="20019" y="7791"/>
                  <a:pt x="19967" y="7791"/>
                </a:cubicBezTo>
                <a:lnTo>
                  <a:pt x="19397" y="7791"/>
                </a:lnTo>
                <a:lnTo>
                  <a:pt x="19397" y="8381"/>
                </a:lnTo>
                <a:lnTo>
                  <a:pt x="19726" y="8381"/>
                </a:lnTo>
                <a:cubicBezTo>
                  <a:pt x="19711" y="8484"/>
                  <a:pt x="19677" y="8728"/>
                  <a:pt x="19662" y="8812"/>
                </a:cubicBezTo>
                <a:cubicBezTo>
                  <a:pt x="19642" y="8921"/>
                  <a:pt x="19611" y="8953"/>
                  <a:pt x="19559" y="8953"/>
                </a:cubicBezTo>
                <a:lnTo>
                  <a:pt x="19397" y="8953"/>
                </a:lnTo>
                <a:lnTo>
                  <a:pt x="19397" y="9534"/>
                </a:lnTo>
                <a:lnTo>
                  <a:pt x="19666" y="9534"/>
                </a:lnTo>
                <a:cubicBezTo>
                  <a:pt x="19807" y="9534"/>
                  <a:pt x="19869" y="9428"/>
                  <a:pt x="19905" y="9309"/>
                </a:cubicBezTo>
                <a:lnTo>
                  <a:pt x="20869" y="9309"/>
                </a:lnTo>
                <a:lnTo>
                  <a:pt x="20490" y="9928"/>
                </a:lnTo>
                <a:lnTo>
                  <a:pt x="20361" y="9722"/>
                </a:lnTo>
                <a:lnTo>
                  <a:pt x="19743" y="9722"/>
                </a:lnTo>
                <a:lnTo>
                  <a:pt x="20177" y="10434"/>
                </a:lnTo>
                <a:lnTo>
                  <a:pt x="20070" y="10603"/>
                </a:lnTo>
                <a:cubicBezTo>
                  <a:pt x="20027" y="10671"/>
                  <a:pt x="19982" y="10706"/>
                  <a:pt x="19936" y="10706"/>
                </a:cubicBezTo>
                <a:lnTo>
                  <a:pt x="19397" y="10706"/>
                </a:lnTo>
                <a:lnTo>
                  <a:pt x="19397" y="11344"/>
                </a:lnTo>
                <a:lnTo>
                  <a:pt x="20175" y="11344"/>
                </a:lnTo>
                <a:cubicBezTo>
                  <a:pt x="20242" y="11344"/>
                  <a:pt x="20310" y="11294"/>
                  <a:pt x="20373" y="11194"/>
                </a:cubicBezTo>
                <a:lnTo>
                  <a:pt x="20506" y="10969"/>
                </a:lnTo>
                <a:lnTo>
                  <a:pt x="20640" y="11194"/>
                </a:lnTo>
                <a:cubicBezTo>
                  <a:pt x="20703" y="11296"/>
                  <a:pt x="20770" y="11344"/>
                  <a:pt x="20838" y="11344"/>
                </a:cubicBezTo>
                <a:lnTo>
                  <a:pt x="21599" y="11344"/>
                </a:lnTo>
                <a:lnTo>
                  <a:pt x="21599" y="10706"/>
                </a:lnTo>
                <a:lnTo>
                  <a:pt x="21062" y="10706"/>
                </a:lnTo>
                <a:cubicBezTo>
                  <a:pt x="21018" y="10706"/>
                  <a:pt x="20974" y="10677"/>
                  <a:pt x="20933" y="10612"/>
                </a:cubicBezTo>
                <a:lnTo>
                  <a:pt x="20828" y="10453"/>
                </a:lnTo>
                <a:lnTo>
                  <a:pt x="21527" y="9319"/>
                </a:lnTo>
                <a:lnTo>
                  <a:pt x="21527" y="8691"/>
                </a:lnTo>
                <a:lnTo>
                  <a:pt x="20003" y="8691"/>
                </a:lnTo>
                <a:cubicBezTo>
                  <a:pt x="20019" y="8564"/>
                  <a:pt x="20031" y="8453"/>
                  <a:pt x="20039" y="8391"/>
                </a:cubicBezTo>
                <a:lnTo>
                  <a:pt x="20086" y="8391"/>
                </a:lnTo>
                <a:cubicBezTo>
                  <a:pt x="20275" y="8391"/>
                  <a:pt x="20327" y="8185"/>
                  <a:pt x="20356" y="8034"/>
                </a:cubicBezTo>
                <a:cubicBezTo>
                  <a:pt x="20374" y="7936"/>
                  <a:pt x="20413" y="7606"/>
                  <a:pt x="20439" y="7387"/>
                </a:cubicBezTo>
                <a:lnTo>
                  <a:pt x="20657" y="7387"/>
                </a:lnTo>
                <a:lnTo>
                  <a:pt x="20657" y="7819"/>
                </a:lnTo>
                <a:cubicBezTo>
                  <a:pt x="20657" y="8142"/>
                  <a:pt x="20736" y="8400"/>
                  <a:pt x="20833" y="8400"/>
                </a:cubicBezTo>
                <a:lnTo>
                  <a:pt x="21599" y="8400"/>
                </a:lnTo>
                <a:lnTo>
                  <a:pt x="21599" y="7800"/>
                </a:lnTo>
                <a:lnTo>
                  <a:pt x="21043" y="7800"/>
                </a:lnTo>
                <a:cubicBezTo>
                  <a:pt x="21011" y="7800"/>
                  <a:pt x="20983" y="7710"/>
                  <a:pt x="20983" y="7603"/>
                </a:cubicBezTo>
                <a:lnTo>
                  <a:pt x="20983" y="7387"/>
                </a:lnTo>
                <a:lnTo>
                  <a:pt x="21599" y="7387"/>
                </a:lnTo>
                <a:lnTo>
                  <a:pt x="21599" y="6769"/>
                </a:lnTo>
                <a:lnTo>
                  <a:pt x="20671" y="6769"/>
                </a:lnTo>
                <a:lnTo>
                  <a:pt x="20671" y="6459"/>
                </a:lnTo>
                <a:lnTo>
                  <a:pt x="21527" y="6459"/>
                </a:lnTo>
                <a:lnTo>
                  <a:pt x="21527" y="5841"/>
                </a:lnTo>
                <a:lnTo>
                  <a:pt x="20671" y="5841"/>
                </a:lnTo>
                <a:lnTo>
                  <a:pt x="20671" y="5559"/>
                </a:lnTo>
                <a:lnTo>
                  <a:pt x="20325" y="5559"/>
                </a:lnTo>
                <a:close/>
                <a:moveTo>
                  <a:pt x="11905" y="6084"/>
                </a:moveTo>
                <a:lnTo>
                  <a:pt x="11905" y="6994"/>
                </a:lnTo>
                <a:lnTo>
                  <a:pt x="12065" y="6994"/>
                </a:lnTo>
                <a:lnTo>
                  <a:pt x="12065" y="9928"/>
                </a:lnTo>
                <a:cubicBezTo>
                  <a:pt x="12065" y="10207"/>
                  <a:pt x="12019" y="10425"/>
                  <a:pt x="11963" y="10425"/>
                </a:cubicBezTo>
                <a:lnTo>
                  <a:pt x="11905" y="10425"/>
                </a:lnTo>
                <a:lnTo>
                  <a:pt x="11905" y="11334"/>
                </a:lnTo>
                <a:lnTo>
                  <a:pt x="12134" y="11334"/>
                </a:lnTo>
                <a:cubicBezTo>
                  <a:pt x="12166" y="11334"/>
                  <a:pt x="12179" y="11329"/>
                  <a:pt x="12211" y="11269"/>
                </a:cubicBezTo>
                <a:cubicBezTo>
                  <a:pt x="12234" y="11217"/>
                  <a:pt x="12256" y="11162"/>
                  <a:pt x="12280" y="11109"/>
                </a:cubicBezTo>
                <a:cubicBezTo>
                  <a:pt x="12299" y="11158"/>
                  <a:pt x="12318" y="11209"/>
                  <a:pt x="12337" y="11259"/>
                </a:cubicBezTo>
                <a:cubicBezTo>
                  <a:pt x="12369" y="11326"/>
                  <a:pt x="12388" y="11334"/>
                  <a:pt x="12433" y="11334"/>
                </a:cubicBezTo>
                <a:lnTo>
                  <a:pt x="14110" y="11334"/>
                </a:lnTo>
                <a:lnTo>
                  <a:pt x="14110" y="10425"/>
                </a:lnTo>
                <a:lnTo>
                  <a:pt x="12457" y="10425"/>
                </a:lnTo>
                <a:cubicBezTo>
                  <a:pt x="12400" y="10425"/>
                  <a:pt x="12354" y="10205"/>
                  <a:pt x="12354" y="9928"/>
                </a:cubicBezTo>
                <a:lnTo>
                  <a:pt x="12354" y="6084"/>
                </a:lnTo>
                <a:lnTo>
                  <a:pt x="11905" y="6084"/>
                </a:lnTo>
                <a:close/>
                <a:moveTo>
                  <a:pt x="10016" y="6244"/>
                </a:moveTo>
                <a:lnTo>
                  <a:pt x="10016" y="7134"/>
                </a:lnTo>
                <a:lnTo>
                  <a:pt x="11400" y="7134"/>
                </a:lnTo>
                <a:lnTo>
                  <a:pt x="11400" y="6244"/>
                </a:lnTo>
                <a:lnTo>
                  <a:pt x="10016" y="6244"/>
                </a:lnTo>
                <a:close/>
                <a:moveTo>
                  <a:pt x="9310" y="6291"/>
                </a:moveTo>
                <a:cubicBezTo>
                  <a:pt x="9310" y="6291"/>
                  <a:pt x="9382" y="7200"/>
                  <a:pt x="9407" y="7397"/>
                </a:cubicBezTo>
                <a:cubicBezTo>
                  <a:pt x="9433" y="7594"/>
                  <a:pt x="9479" y="7856"/>
                  <a:pt x="9646" y="7856"/>
                </a:cubicBezTo>
                <a:lnTo>
                  <a:pt x="9866" y="7856"/>
                </a:lnTo>
                <a:lnTo>
                  <a:pt x="9866" y="7087"/>
                </a:lnTo>
                <a:lnTo>
                  <a:pt x="9739" y="7087"/>
                </a:lnTo>
                <a:cubicBezTo>
                  <a:pt x="9693" y="7087"/>
                  <a:pt x="9668" y="7041"/>
                  <a:pt x="9651" y="6900"/>
                </a:cubicBezTo>
                <a:cubicBezTo>
                  <a:pt x="9634" y="6759"/>
                  <a:pt x="9586" y="6291"/>
                  <a:pt x="9586" y="6291"/>
                </a:cubicBezTo>
                <a:lnTo>
                  <a:pt x="9310" y="6291"/>
                </a:lnTo>
                <a:close/>
                <a:moveTo>
                  <a:pt x="12788" y="6647"/>
                </a:moveTo>
                <a:lnTo>
                  <a:pt x="13134" y="6647"/>
                </a:lnTo>
                <a:lnTo>
                  <a:pt x="13134" y="7087"/>
                </a:lnTo>
                <a:lnTo>
                  <a:pt x="12788" y="7087"/>
                </a:lnTo>
                <a:lnTo>
                  <a:pt x="12788" y="6647"/>
                </a:lnTo>
                <a:close/>
                <a:moveTo>
                  <a:pt x="13423" y="6647"/>
                </a:moveTo>
                <a:lnTo>
                  <a:pt x="13766" y="6647"/>
                </a:lnTo>
                <a:lnTo>
                  <a:pt x="13766" y="7087"/>
                </a:lnTo>
                <a:lnTo>
                  <a:pt x="13423" y="7087"/>
                </a:lnTo>
                <a:lnTo>
                  <a:pt x="13423" y="6647"/>
                </a:lnTo>
                <a:close/>
                <a:moveTo>
                  <a:pt x="14826" y="7181"/>
                </a:moveTo>
                <a:lnTo>
                  <a:pt x="15401" y="7181"/>
                </a:lnTo>
                <a:lnTo>
                  <a:pt x="15401" y="8119"/>
                </a:lnTo>
                <a:lnTo>
                  <a:pt x="14826" y="8119"/>
                </a:lnTo>
                <a:lnTo>
                  <a:pt x="14826" y="7181"/>
                </a:lnTo>
                <a:close/>
                <a:moveTo>
                  <a:pt x="15711" y="7181"/>
                </a:moveTo>
                <a:lnTo>
                  <a:pt x="16281" y="7181"/>
                </a:lnTo>
                <a:lnTo>
                  <a:pt x="16281" y="8119"/>
                </a:lnTo>
                <a:lnTo>
                  <a:pt x="15711" y="8119"/>
                </a:lnTo>
                <a:lnTo>
                  <a:pt x="15711" y="7181"/>
                </a:lnTo>
                <a:close/>
                <a:moveTo>
                  <a:pt x="2040" y="7200"/>
                </a:moveTo>
                <a:lnTo>
                  <a:pt x="3421" y="7200"/>
                </a:lnTo>
                <a:cubicBezTo>
                  <a:pt x="3474" y="7212"/>
                  <a:pt x="3527" y="7296"/>
                  <a:pt x="3567" y="7434"/>
                </a:cubicBezTo>
                <a:cubicBezTo>
                  <a:pt x="3616" y="7597"/>
                  <a:pt x="3645" y="7840"/>
                  <a:pt x="3648" y="8091"/>
                </a:cubicBezTo>
                <a:lnTo>
                  <a:pt x="3648" y="13519"/>
                </a:lnTo>
                <a:cubicBezTo>
                  <a:pt x="3645" y="13738"/>
                  <a:pt x="3622" y="13951"/>
                  <a:pt x="3584" y="14109"/>
                </a:cubicBezTo>
                <a:cubicBezTo>
                  <a:pt x="3542" y="14286"/>
                  <a:pt x="3485" y="14388"/>
                  <a:pt x="3424" y="14400"/>
                </a:cubicBezTo>
                <a:lnTo>
                  <a:pt x="2040" y="14400"/>
                </a:lnTo>
                <a:cubicBezTo>
                  <a:pt x="1983" y="14388"/>
                  <a:pt x="1928" y="14304"/>
                  <a:pt x="1887" y="14147"/>
                </a:cubicBezTo>
                <a:cubicBezTo>
                  <a:pt x="1844" y="13984"/>
                  <a:pt x="1819" y="13752"/>
                  <a:pt x="1816" y="13519"/>
                </a:cubicBezTo>
                <a:lnTo>
                  <a:pt x="1816" y="8091"/>
                </a:lnTo>
                <a:cubicBezTo>
                  <a:pt x="1819" y="7852"/>
                  <a:pt x="1845" y="7616"/>
                  <a:pt x="1890" y="7453"/>
                </a:cubicBezTo>
                <a:cubicBezTo>
                  <a:pt x="1930" y="7302"/>
                  <a:pt x="1985" y="7214"/>
                  <a:pt x="2040" y="7200"/>
                </a:cubicBezTo>
                <a:close/>
                <a:moveTo>
                  <a:pt x="2042" y="7669"/>
                </a:moveTo>
                <a:cubicBezTo>
                  <a:pt x="2001" y="7681"/>
                  <a:pt x="1962" y="7783"/>
                  <a:pt x="1945" y="7931"/>
                </a:cubicBezTo>
                <a:cubicBezTo>
                  <a:pt x="1937" y="7994"/>
                  <a:pt x="1933" y="8069"/>
                  <a:pt x="1933" y="8137"/>
                </a:cubicBezTo>
                <a:cubicBezTo>
                  <a:pt x="1933" y="9919"/>
                  <a:pt x="1933" y="11699"/>
                  <a:pt x="1933" y="13481"/>
                </a:cubicBezTo>
                <a:cubicBezTo>
                  <a:pt x="1933" y="13692"/>
                  <a:pt x="1975" y="13891"/>
                  <a:pt x="2028" y="13931"/>
                </a:cubicBezTo>
                <a:cubicBezTo>
                  <a:pt x="2044" y="13945"/>
                  <a:pt x="2060" y="13939"/>
                  <a:pt x="2076" y="13941"/>
                </a:cubicBezTo>
                <a:lnTo>
                  <a:pt x="3410" y="13941"/>
                </a:lnTo>
                <a:cubicBezTo>
                  <a:pt x="3443" y="13941"/>
                  <a:pt x="3478" y="13887"/>
                  <a:pt x="3500" y="13791"/>
                </a:cubicBezTo>
                <a:cubicBezTo>
                  <a:pt x="3520" y="13706"/>
                  <a:pt x="3531" y="13586"/>
                  <a:pt x="3531" y="13472"/>
                </a:cubicBezTo>
                <a:cubicBezTo>
                  <a:pt x="3531" y="11690"/>
                  <a:pt x="3531" y="9912"/>
                  <a:pt x="3531" y="8128"/>
                </a:cubicBezTo>
                <a:cubicBezTo>
                  <a:pt x="3531" y="7937"/>
                  <a:pt x="3498" y="7759"/>
                  <a:pt x="3452" y="7697"/>
                </a:cubicBezTo>
                <a:cubicBezTo>
                  <a:pt x="3428" y="7661"/>
                  <a:pt x="3401" y="7671"/>
                  <a:pt x="3376" y="7669"/>
                </a:cubicBezTo>
                <a:cubicBezTo>
                  <a:pt x="2931" y="7669"/>
                  <a:pt x="2487" y="7669"/>
                  <a:pt x="2042" y="7669"/>
                </a:cubicBezTo>
                <a:close/>
                <a:moveTo>
                  <a:pt x="17767" y="7716"/>
                </a:moveTo>
                <a:lnTo>
                  <a:pt x="18605" y="7716"/>
                </a:lnTo>
                <a:lnTo>
                  <a:pt x="18605" y="10444"/>
                </a:lnTo>
                <a:lnTo>
                  <a:pt x="17622" y="10444"/>
                </a:lnTo>
                <a:lnTo>
                  <a:pt x="17767" y="7716"/>
                </a:lnTo>
                <a:close/>
                <a:moveTo>
                  <a:pt x="10016" y="7744"/>
                </a:moveTo>
                <a:lnTo>
                  <a:pt x="10016" y="8653"/>
                </a:lnTo>
                <a:lnTo>
                  <a:pt x="11063" y="8653"/>
                </a:lnTo>
                <a:cubicBezTo>
                  <a:pt x="11063" y="9854"/>
                  <a:pt x="11162" y="10557"/>
                  <a:pt x="11290" y="10941"/>
                </a:cubicBezTo>
                <a:cubicBezTo>
                  <a:pt x="11418" y="11324"/>
                  <a:pt x="11600" y="11344"/>
                  <a:pt x="11600" y="11344"/>
                </a:cubicBezTo>
                <a:lnTo>
                  <a:pt x="11600" y="10387"/>
                </a:lnTo>
                <a:cubicBezTo>
                  <a:pt x="11431" y="10088"/>
                  <a:pt x="11395" y="9596"/>
                  <a:pt x="11395" y="8784"/>
                </a:cubicBezTo>
                <a:lnTo>
                  <a:pt x="11395" y="7744"/>
                </a:lnTo>
                <a:lnTo>
                  <a:pt x="10016" y="7744"/>
                </a:lnTo>
                <a:close/>
                <a:moveTo>
                  <a:pt x="12788" y="7781"/>
                </a:moveTo>
                <a:lnTo>
                  <a:pt x="13134" y="7781"/>
                </a:lnTo>
                <a:lnTo>
                  <a:pt x="13134" y="8241"/>
                </a:lnTo>
                <a:lnTo>
                  <a:pt x="12788" y="8241"/>
                </a:lnTo>
                <a:lnTo>
                  <a:pt x="12788" y="7781"/>
                </a:lnTo>
                <a:close/>
                <a:moveTo>
                  <a:pt x="13423" y="7781"/>
                </a:moveTo>
                <a:lnTo>
                  <a:pt x="13766" y="7781"/>
                </a:lnTo>
                <a:lnTo>
                  <a:pt x="13766" y="8241"/>
                </a:lnTo>
                <a:lnTo>
                  <a:pt x="13423" y="8241"/>
                </a:lnTo>
                <a:lnTo>
                  <a:pt x="13423" y="7781"/>
                </a:lnTo>
                <a:close/>
                <a:moveTo>
                  <a:pt x="9601" y="8653"/>
                </a:moveTo>
                <a:cubicBezTo>
                  <a:pt x="9601" y="8653"/>
                  <a:pt x="9495" y="9835"/>
                  <a:pt x="9460" y="10134"/>
                </a:cubicBezTo>
                <a:cubicBezTo>
                  <a:pt x="9433" y="10367"/>
                  <a:pt x="9387" y="10387"/>
                  <a:pt x="9341" y="10387"/>
                </a:cubicBezTo>
                <a:lnTo>
                  <a:pt x="9314" y="10387"/>
                </a:lnTo>
                <a:lnTo>
                  <a:pt x="9314" y="11344"/>
                </a:lnTo>
                <a:lnTo>
                  <a:pt x="9481" y="11344"/>
                </a:lnTo>
                <a:cubicBezTo>
                  <a:pt x="9626" y="11316"/>
                  <a:pt x="9709" y="10930"/>
                  <a:pt x="9751" y="10444"/>
                </a:cubicBezTo>
                <a:cubicBezTo>
                  <a:pt x="9792" y="9960"/>
                  <a:pt x="9892" y="8653"/>
                  <a:pt x="9892" y="8653"/>
                </a:cubicBezTo>
                <a:lnTo>
                  <a:pt x="9601" y="8653"/>
                </a:lnTo>
                <a:close/>
                <a:moveTo>
                  <a:pt x="2303" y="9066"/>
                </a:moveTo>
                <a:cubicBezTo>
                  <a:pt x="2387" y="9066"/>
                  <a:pt x="2471" y="9066"/>
                  <a:pt x="2555" y="9066"/>
                </a:cubicBezTo>
                <a:cubicBezTo>
                  <a:pt x="2555" y="9939"/>
                  <a:pt x="2555" y="10807"/>
                  <a:pt x="2555" y="11681"/>
                </a:cubicBezTo>
                <a:cubicBezTo>
                  <a:pt x="2555" y="11940"/>
                  <a:pt x="2520" y="12185"/>
                  <a:pt x="2467" y="12337"/>
                </a:cubicBezTo>
                <a:cubicBezTo>
                  <a:pt x="2422" y="12472"/>
                  <a:pt x="2364" y="12540"/>
                  <a:pt x="2307" y="12544"/>
                </a:cubicBezTo>
                <a:cubicBezTo>
                  <a:pt x="2281" y="12544"/>
                  <a:pt x="2255" y="12544"/>
                  <a:pt x="2229" y="12544"/>
                </a:cubicBezTo>
                <a:cubicBezTo>
                  <a:pt x="2229" y="12389"/>
                  <a:pt x="2229" y="12239"/>
                  <a:pt x="2229" y="12084"/>
                </a:cubicBezTo>
                <a:cubicBezTo>
                  <a:pt x="2255" y="12084"/>
                  <a:pt x="2281" y="12084"/>
                  <a:pt x="2307" y="12084"/>
                </a:cubicBezTo>
                <a:cubicBezTo>
                  <a:pt x="2348" y="12080"/>
                  <a:pt x="2390" y="12000"/>
                  <a:pt x="2410" y="11859"/>
                </a:cubicBezTo>
                <a:cubicBezTo>
                  <a:pt x="2424" y="11771"/>
                  <a:pt x="2422" y="11660"/>
                  <a:pt x="2422" y="11559"/>
                </a:cubicBezTo>
                <a:cubicBezTo>
                  <a:pt x="2395" y="11559"/>
                  <a:pt x="2370" y="11559"/>
                  <a:pt x="2343" y="11559"/>
                </a:cubicBezTo>
                <a:cubicBezTo>
                  <a:pt x="2313" y="11559"/>
                  <a:pt x="2281" y="11566"/>
                  <a:pt x="2252" y="11522"/>
                </a:cubicBezTo>
                <a:cubicBezTo>
                  <a:pt x="2196" y="11446"/>
                  <a:pt x="2155" y="11230"/>
                  <a:pt x="2155" y="10997"/>
                </a:cubicBezTo>
                <a:cubicBezTo>
                  <a:pt x="2155" y="10547"/>
                  <a:pt x="2155" y="10097"/>
                  <a:pt x="2155" y="9647"/>
                </a:cubicBezTo>
                <a:cubicBezTo>
                  <a:pt x="2155" y="9498"/>
                  <a:pt x="2169" y="9350"/>
                  <a:pt x="2195" y="9244"/>
                </a:cubicBezTo>
                <a:cubicBezTo>
                  <a:pt x="2222" y="9131"/>
                  <a:pt x="2263" y="9066"/>
                  <a:pt x="2303" y="9066"/>
                </a:cubicBezTo>
                <a:close/>
                <a:moveTo>
                  <a:pt x="2644" y="9066"/>
                </a:moveTo>
                <a:cubicBezTo>
                  <a:pt x="2816" y="9066"/>
                  <a:pt x="2989" y="9066"/>
                  <a:pt x="3161" y="9066"/>
                </a:cubicBezTo>
                <a:cubicBezTo>
                  <a:pt x="3200" y="9066"/>
                  <a:pt x="3237" y="9121"/>
                  <a:pt x="3264" y="9225"/>
                </a:cubicBezTo>
                <a:cubicBezTo>
                  <a:pt x="3292" y="9333"/>
                  <a:pt x="3310" y="9492"/>
                  <a:pt x="3309" y="9647"/>
                </a:cubicBezTo>
                <a:cubicBezTo>
                  <a:pt x="3309" y="10286"/>
                  <a:pt x="3309" y="10921"/>
                  <a:pt x="3309" y="11559"/>
                </a:cubicBezTo>
                <a:cubicBezTo>
                  <a:pt x="3265" y="11559"/>
                  <a:pt x="3220" y="11559"/>
                  <a:pt x="3176" y="11559"/>
                </a:cubicBezTo>
                <a:cubicBezTo>
                  <a:pt x="3176" y="10941"/>
                  <a:pt x="3176" y="10322"/>
                  <a:pt x="3176" y="9703"/>
                </a:cubicBezTo>
                <a:cubicBezTo>
                  <a:pt x="3176" y="9609"/>
                  <a:pt x="3154" y="9521"/>
                  <a:pt x="3130" y="9525"/>
                </a:cubicBezTo>
                <a:cubicBezTo>
                  <a:pt x="3101" y="9525"/>
                  <a:pt x="3071" y="9525"/>
                  <a:pt x="3042" y="9525"/>
                </a:cubicBezTo>
                <a:cubicBezTo>
                  <a:pt x="3042" y="10202"/>
                  <a:pt x="3042" y="10882"/>
                  <a:pt x="3042" y="11559"/>
                </a:cubicBezTo>
                <a:cubicBezTo>
                  <a:pt x="2998" y="11559"/>
                  <a:pt x="2953" y="11559"/>
                  <a:pt x="2909" y="11559"/>
                </a:cubicBezTo>
                <a:cubicBezTo>
                  <a:pt x="2909" y="10882"/>
                  <a:pt x="2909" y="10202"/>
                  <a:pt x="2909" y="9525"/>
                </a:cubicBezTo>
                <a:cubicBezTo>
                  <a:pt x="2864" y="9525"/>
                  <a:pt x="2822" y="9525"/>
                  <a:pt x="2777" y="9525"/>
                </a:cubicBezTo>
                <a:cubicBezTo>
                  <a:pt x="2777" y="10202"/>
                  <a:pt x="2777" y="10882"/>
                  <a:pt x="2777" y="11559"/>
                </a:cubicBezTo>
                <a:lnTo>
                  <a:pt x="2644" y="11559"/>
                </a:lnTo>
                <a:cubicBezTo>
                  <a:pt x="2644" y="10728"/>
                  <a:pt x="2644" y="9897"/>
                  <a:pt x="2644" y="9066"/>
                </a:cubicBezTo>
                <a:close/>
                <a:moveTo>
                  <a:pt x="2331" y="9525"/>
                </a:moveTo>
                <a:cubicBezTo>
                  <a:pt x="2308" y="9525"/>
                  <a:pt x="2287" y="9603"/>
                  <a:pt x="2288" y="9694"/>
                </a:cubicBezTo>
                <a:lnTo>
                  <a:pt x="2288" y="9703"/>
                </a:lnTo>
                <a:cubicBezTo>
                  <a:pt x="2288" y="10109"/>
                  <a:pt x="2288" y="10509"/>
                  <a:pt x="2288" y="10912"/>
                </a:cubicBezTo>
                <a:cubicBezTo>
                  <a:pt x="2287" y="11003"/>
                  <a:pt x="2308" y="11089"/>
                  <a:pt x="2331" y="11091"/>
                </a:cubicBezTo>
                <a:cubicBezTo>
                  <a:pt x="2361" y="11091"/>
                  <a:pt x="2391" y="11091"/>
                  <a:pt x="2422" y="11091"/>
                </a:cubicBezTo>
                <a:cubicBezTo>
                  <a:pt x="2422" y="10568"/>
                  <a:pt x="2422" y="10049"/>
                  <a:pt x="2422" y="9525"/>
                </a:cubicBezTo>
                <a:cubicBezTo>
                  <a:pt x="2392" y="9525"/>
                  <a:pt x="2361" y="9525"/>
                  <a:pt x="2331" y="9525"/>
                </a:cubicBezTo>
                <a:close/>
                <a:moveTo>
                  <a:pt x="4412" y="10078"/>
                </a:moveTo>
                <a:cubicBezTo>
                  <a:pt x="4404" y="10078"/>
                  <a:pt x="4400" y="10081"/>
                  <a:pt x="4397" y="10087"/>
                </a:cubicBezTo>
                <a:cubicBezTo>
                  <a:pt x="4392" y="10098"/>
                  <a:pt x="4391" y="10124"/>
                  <a:pt x="4392" y="10144"/>
                </a:cubicBezTo>
                <a:cubicBezTo>
                  <a:pt x="4393" y="10152"/>
                  <a:pt x="4393" y="10160"/>
                  <a:pt x="4395" y="10172"/>
                </a:cubicBezTo>
                <a:cubicBezTo>
                  <a:pt x="4410" y="10266"/>
                  <a:pt x="4495" y="10781"/>
                  <a:pt x="4500" y="10809"/>
                </a:cubicBezTo>
                <a:cubicBezTo>
                  <a:pt x="4505" y="10840"/>
                  <a:pt x="4512" y="10880"/>
                  <a:pt x="4519" y="10912"/>
                </a:cubicBezTo>
                <a:cubicBezTo>
                  <a:pt x="4529" y="10955"/>
                  <a:pt x="4536" y="10977"/>
                  <a:pt x="4548" y="10997"/>
                </a:cubicBezTo>
                <a:cubicBezTo>
                  <a:pt x="4560" y="11019"/>
                  <a:pt x="4578" y="11032"/>
                  <a:pt x="4605" y="11034"/>
                </a:cubicBezTo>
                <a:cubicBezTo>
                  <a:pt x="4620" y="11034"/>
                  <a:pt x="4641" y="11044"/>
                  <a:pt x="4662" y="11044"/>
                </a:cubicBezTo>
                <a:cubicBezTo>
                  <a:pt x="4734" y="11044"/>
                  <a:pt x="4981" y="11044"/>
                  <a:pt x="5046" y="11044"/>
                </a:cubicBezTo>
                <a:cubicBezTo>
                  <a:pt x="5059" y="11044"/>
                  <a:pt x="5060" y="11044"/>
                  <a:pt x="5070" y="11044"/>
                </a:cubicBezTo>
                <a:cubicBezTo>
                  <a:pt x="5095" y="11048"/>
                  <a:pt x="5113" y="11105"/>
                  <a:pt x="5115" y="11203"/>
                </a:cubicBezTo>
                <a:cubicBezTo>
                  <a:pt x="5116" y="11233"/>
                  <a:pt x="5115" y="11281"/>
                  <a:pt x="5115" y="11297"/>
                </a:cubicBezTo>
                <a:cubicBezTo>
                  <a:pt x="5115" y="11347"/>
                  <a:pt x="5114" y="11397"/>
                  <a:pt x="5113" y="11447"/>
                </a:cubicBezTo>
                <a:cubicBezTo>
                  <a:pt x="5046" y="16641"/>
                  <a:pt x="3953" y="20775"/>
                  <a:pt x="2615" y="20775"/>
                </a:cubicBezTo>
                <a:cubicBezTo>
                  <a:pt x="1409" y="20775"/>
                  <a:pt x="402" y="17420"/>
                  <a:pt x="165" y="12956"/>
                </a:cubicBezTo>
                <a:lnTo>
                  <a:pt x="38" y="12956"/>
                </a:lnTo>
                <a:cubicBezTo>
                  <a:pt x="73" y="13621"/>
                  <a:pt x="122" y="14263"/>
                  <a:pt x="186" y="14878"/>
                </a:cubicBezTo>
                <a:cubicBezTo>
                  <a:pt x="596" y="18821"/>
                  <a:pt x="1583" y="21600"/>
                  <a:pt x="2734" y="21600"/>
                </a:cubicBezTo>
                <a:cubicBezTo>
                  <a:pt x="3695" y="21600"/>
                  <a:pt x="4540" y="19669"/>
                  <a:pt x="5032" y="16734"/>
                </a:cubicBezTo>
                <a:cubicBezTo>
                  <a:pt x="5291" y="15149"/>
                  <a:pt x="5447" y="13275"/>
                  <a:pt x="5464" y="11269"/>
                </a:cubicBezTo>
                <a:cubicBezTo>
                  <a:pt x="5465" y="11148"/>
                  <a:pt x="5465" y="10821"/>
                  <a:pt x="5461" y="10622"/>
                </a:cubicBezTo>
                <a:lnTo>
                  <a:pt x="5459" y="10631"/>
                </a:lnTo>
                <a:cubicBezTo>
                  <a:pt x="5456" y="10483"/>
                  <a:pt x="5456" y="10318"/>
                  <a:pt x="5426" y="10209"/>
                </a:cubicBezTo>
                <a:cubicBezTo>
                  <a:pt x="5400" y="10117"/>
                  <a:pt x="5369" y="10107"/>
                  <a:pt x="5335" y="10097"/>
                </a:cubicBezTo>
                <a:cubicBezTo>
                  <a:pt x="5303" y="10089"/>
                  <a:pt x="5240" y="10078"/>
                  <a:pt x="5211" y="10078"/>
                </a:cubicBezTo>
                <a:lnTo>
                  <a:pt x="4412" y="10078"/>
                </a:lnTo>
                <a:close/>
                <a:moveTo>
                  <a:pt x="2644" y="12084"/>
                </a:moveTo>
                <a:cubicBezTo>
                  <a:pt x="2860" y="12084"/>
                  <a:pt x="3076" y="12084"/>
                  <a:pt x="3293" y="12084"/>
                </a:cubicBezTo>
                <a:cubicBezTo>
                  <a:pt x="3293" y="12239"/>
                  <a:pt x="3293" y="12389"/>
                  <a:pt x="3293" y="12544"/>
                </a:cubicBezTo>
                <a:cubicBezTo>
                  <a:pt x="3076" y="12544"/>
                  <a:pt x="2860" y="12544"/>
                  <a:pt x="2644" y="12544"/>
                </a:cubicBezTo>
                <a:cubicBezTo>
                  <a:pt x="2644" y="12389"/>
                  <a:pt x="2644" y="12239"/>
                  <a:pt x="2644" y="12084"/>
                </a:cubicBezTo>
                <a:close/>
                <a:moveTo>
                  <a:pt x="15654" y="14166"/>
                </a:moveTo>
                <a:lnTo>
                  <a:pt x="15957" y="18366"/>
                </a:lnTo>
                <a:lnTo>
                  <a:pt x="16353" y="18366"/>
                </a:lnTo>
                <a:lnTo>
                  <a:pt x="16503" y="16275"/>
                </a:lnTo>
                <a:lnTo>
                  <a:pt x="16653" y="18366"/>
                </a:lnTo>
                <a:lnTo>
                  <a:pt x="17056" y="18366"/>
                </a:lnTo>
                <a:lnTo>
                  <a:pt x="17359" y="14166"/>
                </a:lnTo>
                <a:lnTo>
                  <a:pt x="17071" y="14166"/>
                </a:lnTo>
                <a:lnTo>
                  <a:pt x="16835" y="17437"/>
                </a:lnTo>
                <a:lnTo>
                  <a:pt x="16627" y="14550"/>
                </a:lnTo>
                <a:lnTo>
                  <a:pt x="16656" y="14166"/>
                </a:lnTo>
                <a:lnTo>
                  <a:pt x="16424" y="14166"/>
                </a:lnTo>
                <a:lnTo>
                  <a:pt x="16183" y="17522"/>
                </a:lnTo>
                <a:lnTo>
                  <a:pt x="15942" y="14166"/>
                </a:lnTo>
                <a:lnTo>
                  <a:pt x="15654" y="14166"/>
                </a:lnTo>
                <a:close/>
                <a:moveTo>
                  <a:pt x="11478" y="14175"/>
                </a:moveTo>
                <a:cubicBezTo>
                  <a:pt x="11376" y="14175"/>
                  <a:pt x="11248" y="14182"/>
                  <a:pt x="11147" y="14381"/>
                </a:cubicBezTo>
                <a:cubicBezTo>
                  <a:pt x="11046" y="14580"/>
                  <a:pt x="10984" y="14981"/>
                  <a:pt x="10984" y="15412"/>
                </a:cubicBezTo>
                <a:cubicBezTo>
                  <a:pt x="10984" y="15844"/>
                  <a:pt x="11050" y="16183"/>
                  <a:pt x="11120" y="16350"/>
                </a:cubicBezTo>
                <a:cubicBezTo>
                  <a:pt x="11191" y="16517"/>
                  <a:pt x="11290" y="16584"/>
                  <a:pt x="11361" y="16584"/>
                </a:cubicBezTo>
                <a:lnTo>
                  <a:pt x="11719" y="16584"/>
                </a:lnTo>
                <a:cubicBezTo>
                  <a:pt x="11796" y="16584"/>
                  <a:pt x="11845" y="16643"/>
                  <a:pt x="11882" y="16725"/>
                </a:cubicBezTo>
                <a:cubicBezTo>
                  <a:pt x="11918" y="16805"/>
                  <a:pt x="11936" y="16947"/>
                  <a:pt x="11936" y="17109"/>
                </a:cubicBezTo>
                <a:cubicBezTo>
                  <a:pt x="11936" y="17272"/>
                  <a:pt x="11918" y="17409"/>
                  <a:pt x="11879" y="17503"/>
                </a:cubicBezTo>
                <a:cubicBezTo>
                  <a:pt x="11840" y="17598"/>
                  <a:pt x="11768" y="17616"/>
                  <a:pt x="11705" y="17616"/>
                </a:cubicBezTo>
                <a:lnTo>
                  <a:pt x="10982" y="17616"/>
                </a:lnTo>
                <a:lnTo>
                  <a:pt x="10982" y="18356"/>
                </a:lnTo>
                <a:lnTo>
                  <a:pt x="11779" y="18356"/>
                </a:lnTo>
                <a:cubicBezTo>
                  <a:pt x="12056" y="18356"/>
                  <a:pt x="12268" y="18106"/>
                  <a:pt x="12268" y="17128"/>
                </a:cubicBezTo>
                <a:cubicBezTo>
                  <a:pt x="12268" y="16150"/>
                  <a:pt x="12059" y="15844"/>
                  <a:pt x="11791" y="15844"/>
                </a:cubicBezTo>
                <a:lnTo>
                  <a:pt x="11486" y="15844"/>
                </a:lnTo>
                <a:cubicBezTo>
                  <a:pt x="11403" y="15844"/>
                  <a:pt x="11287" y="15809"/>
                  <a:pt x="11287" y="15375"/>
                </a:cubicBezTo>
                <a:cubicBezTo>
                  <a:pt x="11287" y="14941"/>
                  <a:pt x="11397" y="14916"/>
                  <a:pt x="11481" y="14916"/>
                </a:cubicBezTo>
                <a:lnTo>
                  <a:pt x="12113" y="14916"/>
                </a:lnTo>
                <a:lnTo>
                  <a:pt x="12230" y="14175"/>
                </a:lnTo>
                <a:lnTo>
                  <a:pt x="11478" y="14175"/>
                </a:lnTo>
                <a:close/>
                <a:moveTo>
                  <a:pt x="13160" y="14175"/>
                </a:moveTo>
                <a:cubicBezTo>
                  <a:pt x="12872" y="14175"/>
                  <a:pt x="12471" y="14360"/>
                  <a:pt x="12471" y="16284"/>
                </a:cubicBezTo>
                <a:cubicBezTo>
                  <a:pt x="12471" y="18209"/>
                  <a:pt x="12891" y="18356"/>
                  <a:pt x="13024" y="18356"/>
                </a:cubicBezTo>
                <a:lnTo>
                  <a:pt x="13688" y="18356"/>
                </a:lnTo>
                <a:lnTo>
                  <a:pt x="13688" y="16547"/>
                </a:lnTo>
                <a:lnTo>
                  <a:pt x="13468" y="16547"/>
                </a:lnTo>
                <a:lnTo>
                  <a:pt x="13468" y="17616"/>
                </a:lnTo>
                <a:lnTo>
                  <a:pt x="13191" y="17616"/>
                </a:lnTo>
                <a:cubicBezTo>
                  <a:pt x="12916" y="17616"/>
                  <a:pt x="12802" y="17228"/>
                  <a:pt x="12802" y="16200"/>
                </a:cubicBezTo>
                <a:cubicBezTo>
                  <a:pt x="12802" y="15172"/>
                  <a:pt x="12968" y="14925"/>
                  <a:pt x="13196" y="14925"/>
                </a:cubicBezTo>
                <a:lnTo>
                  <a:pt x="13614" y="14925"/>
                </a:lnTo>
                <a:lnTo>
                  <a:pt x="13728" y="14175"/>
                </a:lnTo>
                <a:lnTo>
                  <a:pt x="13160" y="14175"/>
                </a:lnTo>
                <a:close/>
                <a:moveTo>
                  <a:pt x="13967" y="14175"/>
                </a:moveTo>
                <a:lnTo>
                  <a:pt x="13967" y="18356"/>
                </a:lnTo>
                <a:lnTo>
                  <a:pt x="14253" y="18356"/>
                </a:lnTo>
                <a:lnTo>
                  <a:pt x="14253" y="15544"/>
                </a:lnTo>
                <a:lnTo>
                  <a:pt x="14561" y="17616"/>
                </a:lnTo>
                <a:lnTo>
                  <a:pt x="14838" y="17616"/>
                </a:lnTo>
                <a:lnTo>
                  <a:pt x="15145" y="15544"/>
                </a:lnTo>
                <a:lnTo>
                  <a:pt x="15145" y="18356"/>
                </a:lnTo>
                <a:lnTo>
                  <a:pt x="15432" y="18356"/>
                </a:lnTo>
                <a:lnTo>
                  <a:pt x="15432" y="14175"/>
                </a:lnTo>
                <a:lnTo>
                  <a:pt x="15076" y="14175"/>
                </a:lnTo>
                <a:lnTo>
                  <a:pt x="14699" y="16594"/>
                </a:lnTo>
                <a:lnTo>
                  <a:pt x="14322" y="14175"/>
                </a:lnTo>
                <a:lnTo>
                  <a:pt x="13967" y="14175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0255A8-4F58-4BD3-9CE7-F1E2C6EBBD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92FED-8792-4790-8238-D965B7E86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0255A8-4F58-4BD3-9CE7-F1E2C6EBBD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92FED-8792-4790-8238-D965B7E86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0255A8-4F58-4BD3-9CE7-F1E2C6EBBD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92FED-8792-4790-8238-D965B7E86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0255A8-4F58-4BD3-9CE7-F1E2C6EBBD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92FED-8792-4790-8238-D965B7E86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0255A8-4F58-4BD3-9CE7-F1E2C6EBBD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92FED-8792-4790-8238-D965B7E86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0255A8-4F58-4BD3-9CE7-F1E2C6EBBD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92FED-8792-4790-8238-D965B7E86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未来坊演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未来坊演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EBAC2-25E5-4269-90E6-9B5B217774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1074BC-BE9E-4134-A4FB-2E14FCEB2A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736600" y="387311"/>
            <a:ext cx="8890000" cy="36544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A2EA29-7A51-4C8A-ACCF-8FE6742E3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5C7D9F-1EF3-4DAD-BB09-4FB7F5092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gradFill flip="none" rotWithShape="1">
          <a:gsLst>
            <a:gs pos="100000">
              <a:schemeClr val="bg2">
                <a:alpha val="74000"/>
              </a:schemeClr>
            </a:gs>
            <a:gs pos="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未来坊演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89B683-CDA7-4A26-98F7-747B91C41E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47D9-1E1E-447A-96C1-F346921672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89B683-CDA7-4A26-98F7-747B91C41E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47D9-1E1E-447A-96C1-F346921672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6BEFA1-E5E2-4DBB-9AE1-02CACE034B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024AA60-C110-4766-9328-E9D4394F37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736600" y="387311"/>
            <a:ext cx="8890000" cy="36544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黑体 CN Light" panose="020B0300000000000000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EF7903-DBA8-4EF8-BD1D-E5CE56E2BA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黑体 CN Light" panose="020B0300000000000000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黑体 CN Light" panose="020B0300000000000000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0663A23-4D05-4033-8CF6-2BCA126064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Pr>
        <a:gradFill flip="none" rotWithShape="1">
          <a:gsLst>
            <a:gs pos="100000">
              <a:schemeClr val="bg2"/>
            </a:gs>
            <a:gs pos="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787F21-D885-4CC5-A1A6-67F974115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6588B6-B521-4CC5-96C5-07433404A0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D79CFA-0EC7-44B2-BA26-26EDD15397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291668B-38F1-4ECF-A9B4-B11577C2DA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思源宋体 CN Medium" panose="02020500000000000000" charset="-122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DEF9787-C568-4A11-9EB3-29D10D381D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5E2E149-8E77-423E-80B6-BBE2A8E7D5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思源宋体 CN Medium" panose="020205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B88A69-A4C5-4D8E-B3B9-EF567A10B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B51454-9684-4B2E-8896-F0F09017DD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E2E48AA-F531-4641-8E7B-4B2D7D97DE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63B85B-0492-46EC-85E8-2FEC0FE86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E2E48AA-F531-4641-8E7B-4B2D7D97DE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63B85B-0492-46EC-85E8-2FEC0FE86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E2E48AA-F531-4641-8E7B-4B2D7D97DE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63B85B-0492-46EC-85E8-2FEC0FE86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E2E48AA-F531-4641-8E7B-4B2D7D97DE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63B85B-0492-46EC-85E8-2FEC0FE86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E2E48AA-F531-4641-8E7B-4B2D7D97DE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63B85B-0492-46EC-85E8-2FEC0FE86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D79CFA-0EC7-44B2-BA26-26EDD15397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291668B-38F1-4ECF-A9B4-B11577C2DA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034EEA2-EF0E-4089-926D-2BC84AA455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FED936A-0668-40E8-B6F3-76221A24B5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思源宋体 CN Medium" panose="02020500000000000000" charset="-122"/>
                <a:ea typeface="+mj-ea"/>
                <a:cs typeface="思源宋体 CN Medium" panose="020205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06DE12-646F-4D47-A7DC-0A1D61F665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3E67B8-09CB-4E1D-8382-869FED8A8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DDAE907-6402-4C80-9D34-43A101CED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C23D574-D1B8-4367-ADA3-1C4FADE0C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0318C5D-764C-426B-B6E5-0F4CD02F15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309822-28AD-46BB-97B8-74780E919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思源宋体 CN Medium" panose="02020500000000000000" charset="-122"/>
                <a:ea typeface="+mj-ea"/>
                <a:cs typeface="思源宋体 CN Medium" panose="020205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06DE12-646F-4D47-A7DC-0A1D61F665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3E67B8-09CB-4E1D-8382-869FED8A8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C762731-7322-4F5A-B1C4-60C18F8452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12E4DF1-F95C-43AD-8AD2-E6914FD4C6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0232" y="219983"/>
            <a:ext cx="8777514" cy="578304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空白">
    <p:bg>
      <p:bgPr>
        <a:gradFill flip="none" rotWithShape="1">
          <a:gsLst>
            <a:gs pos="100000">
              <a:schemeClr val="bg2">
                <a:alpha val="74000"/>
              </a:schemeClr>
            </a:gs>
            <a:gs pos="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787F21-D885-4CC5-A1A6-67F974115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6588B6-B521-4CC5-96C5-07433404A0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7B61C08-61AB-544D-9D22-BEC0AF0EBE8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46E250-A1E5-A846-94A6-84C378119F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D2B257C-3B7C-4B14-A729-8944CEBF88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D38468E-31CF-4AD6-9424-C363EC0A8D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E37CCB-E711-4E1E-92DA-439F141B7F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127AE-7320-403F-8C1F-093CC9B864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D79CFA-0EC7-44B2-BA26-26EDD15397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291668B-38F1-4ECF-A9B4-B11577C2DA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E2E48AA-F531-4641-8E7B-4B2D7D97DE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微软雅黑" panose="020B0503020204020204" pitchFamily="34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63B85B-0492-46EC-85E8-2FEC0FE861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思源宋体 CN Medium" panose="020205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26DEDE4-045F-4D84-BF74-BE0D2FE3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E64B46-BB29-4222-A576-B369BFA914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思源宋体 CN Medium" panose="02020500000000000000" charset="-122"/>
                <a:ea typeface="+mj-ea"/>
                <a:cs typeface="思源宋体 CN Medium" panose="020205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2CFDA54-2787-455D-9B01-1DCED45586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FCA995-1C99-4AE8-93A8-2FAFC222B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0255A8-4F58-4BD3-9CE7-F1E2C6EBBD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92FED-8792-4790-8238-D965B7E86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思源宋体 CN Medium" panose="020205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思源宋体 CN Medium" panose="02020500000000000000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26DEDE4-045F-4D84-BF74-BE0D2FE3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E64B46-BB29-4222-A576-B369BFA914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42D02D5-C1E6-4809-8B26-6633F6C2B3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7853AF0-C84A-48B1-AF85-56A6748AEF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474AD44-61AA-4368-82C8-F36396E741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512FDE5-FE57-4672-88FC-B22D9E120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思源宋体 CN Medium" panose="02020500000000000000" charset="-122"/>
                <a:ea typeface="思源宋体 CN Medium" panose="02020500000000000000" charset="-122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854961C-C3E7-4008-B7AA-A672D0EA3DB0}" type="datetimeFigureOut">
              <a:rPr lang="en-US" smtClean="0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思源宋体 CN Medium" panose="02020500000000000000" charset="-122"/>
                <a:ea typeface="思源宋体 CN Medium" panose="02020500000000000000" charset="-122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思源宋体 CN Medium" panose="02020500000000000000" charset="-122"/>
                <a:ea typeface="思源宋体 CN Medium" panose="02020500000000000000" charset="-122"/>
                <a:cs typeface="思源宋体 CN Medium" panose="0202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72ACB7-49E0-448E-BCC2-AC9877F63D4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4244A3-9FDB-4942-82D0-E1808128329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A75A7DF-2D5E-FC4A-9C2B-E81A4752B48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4244A3-9FDB-4942-82D0-E1808128329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A75A7DF-2D5E-FC4A-9C2B-E81A4752B48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4244A3-9FDB-4942-82D0-E1808128329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A75A7DF-2D5E-FC4A-9C2B-E81A4752B48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黑体 CN Medium" panose="020B0600000000000000" charset="-122"/>
                <a:ea typeface="+mn-ea"/>
                <a:cs typeface="思源黑体 CN Medium" panose="020B06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A334EF4-A9AD-4F31-A048-9E1C44CFA1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黑体 CN Medium" panose="020B0600000000000000" charset="-122"/>
                <a:ea typeface="+mn-ea"/>
                <a:cs typeface="思源黑体 CN Medium" panose="020B06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黑体 CN Medium" panose="020B0600000000000000" charset="-122"/>
                <a:ea typeface="+mn-ea"/>
                <a:cs typeface="思源黑体 CN Medium" panose="020B06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C0D379-F62A-47E0-99A8-6448835416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0255A8-4F58-4BD3-9CE7-F1E2C6EBBD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92FED-8792-4790-8238-D965B7E86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defRPr>
            </a:lvl9pPr>
          </a:lstStyle>
          <a:p>
            <a:r>
              <a:rPr lang="zh-CN" altLang="en-US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algn="l" rtl="0" eaLnBrk="1" fontAlgn="auto" hangingPunct="1">
              <a:spcBef>
                <a:spcPct val="0"/>
              </a:spcBef>
              <a:spcAft>
                <a:spcPct val="0"/>
              </a:spcAft>
              <a:defRPr kumimoji="1" sz="1200" kern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19348D7D-B977-4E73-91E3-D71175BF49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algn="ctr" rtl="0" eaLnBrk="1" fontAlgn="auto" hangingPunct="1">
              <a:spcBef>
                <a:spcPct val="0"/>
              </a:spcBef>
              <a:spcAft>
                <a:spcPct val="0"/>
              </a:spcAft>
              <a:defRPr kumimoji="1" sz="1200" kern="1200" noProof="1">
                <a:solidFill>
                  <a:schemeClr val="tx1">
                    <a:tint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0EE9B2B2-D4F2-4F73-A7EF-A2D05B0044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BB1146-E542-4D4E-B8E9-6919A11DDD48}" type="slidenum">
              <a:rPr 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7B61C08-61AB-544D-9D22-BEC0AF0EBE8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46E250-A1E5-A846-94A6-84C378119F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思源宋体 CN Medium" panose="02020500000000000000" charset="-122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思源宋体 CN Medium" panose="02020500000000000000" charset="-12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D79CFA-0EC7-44B2-BA26-26EDD15397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思源宋体 CN Medium" panose="02020500000000000000" charset="-122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291668B-38F1-4ECF-A9B4-B11577C2DA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7B61C08-61AB-544D-9D22-BEC0AF0EBE8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46E250-A1E5-A846-94A6-84C378119F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0255A8-4F58-4BD3-9CE7-F1E2C6EBBD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92FED-8792-4790-8238-D965B7E86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0255A8-4F58-4BD3-9CE7-F1E2C6EBBD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92FED-8792-4790-8238-D965B7E864E0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7" Type="http://schemas.openxmlformats.org/officeDocument/2006/relationships/theme" Target="../theme/theme2.xml"/><Relationship Id="rId76" Type="http://schemas.openxmlformats.org/officeDocument/2006/relationships/image" Target="../media/image2.png"/><Relationship Id="rId75" Type="http://schemas.openxmlformats.org/officeDocument/2006/relationships/image" Target="../media/image1.png"/><Relationship Id="rId74" Type="http://schemas.openxmlformats.org/officeDocument/2006/relationships/slideLayout" Target="../slideLayouts/slideLayout77.xml"/><Relationship Id="rId73" Type="http://schemas.openxmlformats.org/officeDocument/2006/relationships/slideLayout" Target="../slideLayouts/slideLayout76.xml"/><Relationship Id="rId72" Type="http://schemas.openxmlformats.org/officeDocument/2006/relationships/slideLayout" Target="../slideLayouts/slideLayout75.xml"/><Relationship Id="rId71" Type="http://schemas.openxmlformats.org/officeDocument/2006/relationships/slideLayout" Target="../slideLayouts/slideLayout74.xml"/><Relationship Id="rId70" Type="http://schemas.openxmlformats.org/officeDocument/2006/relationships/slideLayout" Target="../slideLayouts/slideLayout73.xml"/><Relationship Id="rId7" Type="http://schemas.openxmlformats.org/officeDocument/2006/relationships/slideLayout" Target="../slideLayouts/slideLayout10.xml"/><Relationship Id="rId69" Type="http://schemas.openxmlformats.org/officeDocument/2006/relationships/slideLayout" Target="../slideLayouts/slideLayout72.xml"/><Relationship Id="rId68" Type="http://schemas.openxmlformats.org/officeDocument/2006/relationships/slideLayout" Target="../slideLayouts/slideLayout71.xml"/><Relationship Id="rId67" Type="http://schemas.openxmlformats.org/officeDocument/2006/relationships/slideLayout" Target="../slideLayouts/slideLayout70.xml"/><Relationship Id="rId66" Type="http://schemas.openxmlformats.org/officeDocument/2006/relationships/slideLayout" Target="../slideLayouts/slideLayout69.xml"/><Relationship Id="rId65" Type="http://schemas.openxmlformats.org/officeDocument/2006/relationships/slideLayout" Target="../slideLayouts/slideLayout68.xml"/><Relationship Id="rId64" Type="http://schemas.openxmlformats.org/officeDocument/2006/relationships/slideLayout" Target="../slideLayouts/slideLayout67.xml"/><Relationship Id="rId63" Type="http://schemas.openxmlformats.org/officeDocument/2006/relationships/slideLayout" Target="../slideLayouts/slideLayout66.xml"/><Relationship Id="rId62" Type="http://schemas.openxmlformats.org/officeDocument/2006/relationships/slideLayout" Target="../slideLayouts/slideLayout65.xml"/><Relationship Id="rId61" Type="http://schemas.openxmlformats.org/officeDocument/2006/relationships/slideLayout" Target="../slideLayouts/slideLayout64.xml"/><Relationship Id="rId60" Type="http://schemas.openxmlformats.org/officeDocument/2006/relationships/slideLayout" Target="../slideLayouts/slideLayout63.xml"/><Relationship Id="rId6" Type="http://schemas.openxmlformats.org/officeDocument/2006/relationships/slideLayout" Target="../slideLayouts/slideLayout9.xml"/><Relationship Id="rId59" Type="http://schemas.openxmlformats.org/officeDocument/2006/relationships/slideLayout" Target="../slideLayouts/slideLayout62.xml"/><Relationship Id="rId58" Type="http://schemas.openxmlformats.org/officeDocument/2006/relationships/slideLayout" Target="../slideLayouts/slideLayout61.xml"/><Relationship Id="rId57" Type="http://schemas.openxmlformats.org/officeDocument/2006/relationships/slideLayout" Target="../slideLayouts/slideLayout60.xml"/><Relationship Id="rId56" Type="http://schemas.openxmlformats.org/officeDocument/2006/relationships/slideLayout" Target="../slideLayouts/slideLayout59.xml"/><Relationship Id="rId55" Type="http://schemas.openxmlformats.org/officeDocument/2006/relationships/slideLayout" Target="../slideLayouts/slideLayout58.xml"/><Relationship Id="rId54" Type="http://schemas.openxmlformats.org/officeDocument/2006/relationships/slideLayout" Target="../slideLayouts/slideLayout57.xml"/><Relationship Id="rId53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55.xml"/><Relationship Id="rId51" Type="http://schemas.openxmlformats.org/officeDocument/2006/relationships/slideLayout" Target="../slideLayouts/slideLayout54.xml"/><Relationship Id="rId50" Type="http://schemas.openxmlformats.org/officeDocument/2006/relationships/slideLayout" Target="../slideLayouts/slideLayout53.xml"/><Relationship Id="rId5" Type="http://schemas.openxmlformats.org/officeDocument/2006/relationships/slideLayout" Target="../slideLayouts/slideLayout8.xml"/><Relationship Id="rId49" Type="http://schemas.openxmlformats.org/officeDocument/2006/relationships/slideLayout" Target="../slideLayouts/slideLayout52.xml"/><Relationship Id="rId48" Type="http://schemas.openxmlformats.org/officeDocument/2006/relationships/slideLayout" Target="../slideLayouts/slideLayout51.xml"/><Relationship Id="rId47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49.xml"/><Relationship Id="rId45" Type="http://schemas.openxmlformats.org/officeDocument/2006/relationships/slideLayout" Target="../slideLayouts/slideLayout48.xml"/><Relationship Id="rId44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45.xml"/><Relationship Id="rId41" Type="http://schemas.openxmlformats.org/officeDocument/2006/relationships/slideLayout" Target="../slideLayouts/slideLayout44.xml"/><Relationship Id="rId4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7.xml"/><Relationship Id="rId39" Type="http://schemas.openxmlformats.org/officeDocument/2006/relationships/slideLayout" Target="../slideLayouts/slideLayout42.xml"/><Relationship Id="rId38" Type="http://schemas.openxmlformats.org/officeDocument/2006/relationships/slideLayout" Target="../slideLayouts/slideLayout41.xml"/><Relationship Id="rId37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39.xml"/><Relationship Id="rId35" Type="http://schemas.openxmlformats.org/officeDocument/2006/relationships/slideLayout" Target="../slideLayouts/slideLayout38.xml"/><Relationship Id="rId34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35.xml"/><Relationship Id="rId31" Type="http://schemas.openxmlformats.org/officeDocument/2006/relationships/slideLayout" Target="../slideLayouts/slideLayout34.xml"/><Relationship Id="rId30" Type="http://schemas.openxmlformats.org/officeDocument/2006/relationships/slideLayout" Target="../slideLayouts/slideLayout33.xml"/><Relationship Id="rId3" Type="http://schemas.openxmlformats.org/officeDocument/2006/relationships/slideLayout" Target="../slideLayouts/slideLayout6.xml"/><Relationship Id="rId29" Type="http://schemas.openxmlformats.org/officeDocument/2006/relationships/slideLayout" Target="../slideLayouts/slideLayout32.xml"/><Relationship Id="rId28" Type="http://schemas.openxmlformats.org/officeDocument/2006/relationships/slideLayout" Target="../slideLayouts/slideLayout31.xml"/><Relationship Id="rId27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28.xml"/><Relationship Id="rId24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3.xml"/><Relationship Id="rId2" Type="http://schemas.openxmlformats.org/officeDocument/2006/relationships/slideLayout" Target="../slideLayouts/slideLayout5.xml"/><Relationship Id="rId19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736600" y="444895"/>
            <a:ext cx="8538693" cy="36544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736600" y="1509983"/>
            <a:ext cx="10717160" cy="43856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r>
              <a:rPr dirty="0" err="1"/>
              <a:t>正文级别</a:t>
            </a:r>
            <a:r>
              <a:rPr dirty="0"/>
              <a:t> 1</a:t>
            </a:r>
            <a:endParaRPr dirty="0"/>
          </a:p>
          <a:p>
            <a:pPr lvl="1"/>
            <a:r>
              <a:rPr dirty="0" err="1"/>
              <a:t>正文级别</a:t>
            </a:r>
            <a:r>
              <a:rPr dirty="0"/>
              <a:t> 2</a:t>
            </a:r>
            <a:endParaRPr dirty="0"/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  <a:endParaRPr dirty="0"/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  <a:endParaRPr dirty="0"/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  <a:endParaRPr dirty="0"/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325683" y="6386645"/>
            <a:ext cx="127001" cy="1270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700" cap="none">
                <a:solidFill>
                  <a:srgbClr val="26282A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1pPr>
          </a:lstStyle>
          <a:p>
            <a:fld id="{86CB4B4D-7CA3-9044-876B-883B54F8677D}" type="slidenum">
              <a:rPr/>
            </a:fld>
            <a:endParaRPr dirty="0"/>
          </a:p>
        </p:txBody>
      </p:sp>
      <p:sp>
        <p:nvSpPr>
          <p:cNvPr id="25" name="线条"/>
          <p:cNvSpPr/>
          <p:nvPr userDrawn="1"/>
        </p:nvSpPr>
        <p:spPr>
          <a:xfrm>
            <a:off x="736600" y="886637"/>
            <a:ext cx="10729397" cy="1"/>
          </a:xfrm>
          <a:prstGeom prst="line">
            <a:avLst/>
          </a:prstGeom>
          <a:ln w="6350">
            <a:solidFill>
              <a:srgbClr val="848A97"/>
            </a:solidFill>
          </a:ln>
        </p:spPr>
        <p:txBody>
          <a:bodyPr lIns="45718" tIns="45718" rIns="45718" bIns="45718"/>
          <a:lstStyle/>
          <a:p>
            <a:endParaRPr sz="1200" dirty="0"/>
          </a:p>
        </p:txBody>
      </p:sp>
      <p:grpSp>
        <p:nvGrpSpPr>
          <p:cNvPr id="26" name="成组"/>
          <p:cNvGrpSpPr/>
          <p:nvPr userDrawn="1"/>
        </p:nvGrpSpPr>
        <p:grpSpPr>
          <a:xfrm>
            <a:off x="11092557" y="369960"/>
            <a:ext cx="361951" cy="364086"/>
            <a:chOff x="0" y="0"/>
            <a:chExt cx="361950" cy="364084"/>
          </a:xfrm>
        </p:grpSpPr>
        <p:sp>
          <p:nvSpPr>
            <p:cNvPr id="27" name="形状"/>
            <p:cNvSpPr/>
            <p:nvPr/>
          </p:nvSpPr>
          <p:spPr>
            <a:xfrm>
              <a:off x="79698" y="24209"/>
              <a:ext cx="202520" cy="315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3" h="21600" extrusionOk="0">
                  <a:moveTo>
                    <a:pt x="12478" y="1024"/>
                  </a:moveTo>
                  <a:cubicBezTo>
                    <a:pt x="12246" y="788"/>
                    <a:pt x="12268" y="806"/>
                    <a:pt x="12100" y="644"/>
                  </a:cubicBezTo>
                  <a:cubicBezTo>
                    <a:pt x="11932" y="482"/>
                    <a:pt x="11810" y="378"/>
                    <a:pt x="11642" y="266"/>
                  </a:cubicBezTo>
                  <a:cubicBezTo>
                    <a:pt x="11395" y="104"/>
                    <a:pt x="11059" y="0"/>
                    <a:pt x="10702" y="0"/>
                  </a:cubicBezTo>
                  <a:cubicBezTo>
                    <a:pt x="10366" y="0"/>
                    <a:pt x="10019" y="79"/>
                    <a:pt x="9751" y="266"/>
                  </a:cubicBezTo>
                  <a:cubicBezTo>
                    <a:pt x="9579" y="385"/>
                    <a:pt x="9415" y="535"/>
                    <a:pt x="9297" y="646"/>
                  </a:cubicBezTo>
                  <a:cubicBezTo>
                    <a:pt x="9182" y="755"/>
                    <a:pt x="9139" y="799"/>
                    <a:pt x="8914" y="1026"/>
                  </a:cubicBezTo>
                  <a:cubicBezTo>
                    <a:pt x="8414" y="1536"/>
                    <a:pt x="3184" y="6844"/>
                    <a:pt x="2554" y="7488"/>
                  </a:cubicBezTo>
                  <a:cubicBezTo>
                    <a:pt x="1321" y="8748"/>
                    <a:pt x="828" y="9237"/>
                    <a:pt x="334" y="9881"/>
                  </a:cubicBezTo>
                  <a:cubicBezTo>
                    <a:pt x="-109" y="10463"/>
                    <a:pt x="-109" y="11132"/>
                    <a:pt x="316" y="11702"/>
                  </a:cubicBezTo>
                  <a:cubicBezTo>
                    <a:pt x="753" y="12284"/>
                    <a:pt x="1285" y="12826"/>
                    <a:pt x="2565" y="14124"/>
                  </a:cubicBezTo>
                  <a:cubicBezTo>
                    <a:pt x="2604" y="14163"/>
                    <a:pt x="7499" y="19144"/>
                    <a:pt x="8904" y="20576"/>
                  </a:cubicBezTo>
                  <a:cubicBezTo>
                    <a:pt x="9136" y="20812"/>
                    <a:pt x="9114" y="20794"/>
                    <a:pt x="9282" y="20956"/>
                  </a:cubicBezTo>
                  <a:cubicBezTo>
                    <a:pt x="9454" y="21118"/>
                    <a:pt x="9572" y="21222"/>
                    <a:pt x="9740" y="21334"/>
                  </a:cubicBezTo>
                  <a:cubicBezTo>
                    <a:pt x="9987" y="21496"/>
                    <a:pt x="10323" y="21600"/>
                    <a:pt x="10680" y="21600"/>
                  </a:cubicBezTo>
                  <a:cubicBezTo>
                    <a:pt x="11016" y="21600"/>
                    <a:pt x="11363" y="21521"/>
                    <a:pt x="11631" y="21334"/>
                  </a:cubicBezTo>
                  <a:cubicBezTo>
                    <a:pt x="11803" y="21215"/>
                    <a:pt x="11967" y="21065"/>
                    <a:pt x="12085" y="20954"/>
                  </a:cubicBezTo>
                  <a:cubicBezTo>
                    <a:pt x="12200" y="20845"/>
                    <a:pt x="12243" y="20801"/>
                    <a:pt x="12468" y="20574"/>
                  </a:cubicBezTo>
                  <a:cubicBezTo>
                    <a:pt x="12968" y="20064"/>
                    <a:pt x="18198" y="14756"/>
                    <a:pt x="18828" y="14112"/>
                  </a:cubicBezTo>
                  <a:cubicBezTo>
                    <a:pt x="20061" y="12852"/>
                    <a:pt x="20554" y="12363"/>
                    <a:pt x="21048" y="11719"/>
                  </a:cubicBezTo>
                  <a:cubicBezTo>
                    <a:pt x="21491" y="11137"/>
                    <a:pt x="21491" y="10468"/>
                    <a:pt x="21066" y="9898"/>
                  </a:cubicBezTo>
                  <a:cubicBezTo>
                    <a:pt x="20629" y="9316"/>
                    <a:pt x="20097" y="8774"/>
                    <a:pt x="18817" y="7476"/>
                  </a:cubicBezTo>
                  <a:cubicBezTo>
                    <a:pt x="18778" y="7437"/>
                    <a:pt x="13883" y="2456"/>
                    <a:pt x="12478" y="1024"/>
                  </a:cubicBezTo>
                  <a:close/>
                  <a:moveTo>
                    <a:pt x="17101" y="13934"/>
                  </a:moveTo>
                  <a:cubicBezTo>
                    <a:pt x="17079" y="14186"/>
                    <a:pt x="16922" y="14432"/>
                    <a:pt x="16654" y="14615"/>
                  </a:cubicBezTo>
                  <a:cubicBezTo>
                    <a:pt x="16364" y="14819"/>
                    <a:pt x="15950" y="14941"/>
                    <a:pt x="15524" y="14955"/>
                  </a:cubicBezTo>
                  <a:lnTo>
                    <a:pt x="5858" y="14955"/>
                  </a:lnTo>
                  <a:cubicBezTo>
                    <a:pt x="5461" y="14941"/>
                    <a:pt x="5071" y="14835"/>
                    <a:pt x="4785" y="14654"/>
                  </a:cubicBezTo>
                  <a:cubicBezTo>
                    <a:pt x="4485" y="14466"/>
                    <a:pt x="4303" y="14205"/>
                    <a:pt x="4281" y="13936"/>
                  </a:cubicBezTo>
                  <a:lnTo>
                    <a:pt x="4281" y="7669"/>
                  </a:lnTo>
                  <a:cubicBezTo>
                    <a:pt x="4303" y="7393"/>
                    <a:pt x="4492" y="7124"/>
                    <a:pt x="4807" y="6937"/>
                  </a:cubicBezTo>
                  <a:cubicBezTo>
                    <a:pt x="5089" y="6763"/>
                    <a:pt x="5468" y="6663"/>
                    <a:pt x="5854" y="6647"/>
                  </a:cubicBezTo>
                  <a:lnTo>
                    <a:pt x="15521" y="6647"/>
                  </a:lnTo>
                  <a:cubicBezTo>
                    <a:pt x="15889" y="6661"/>
                    <a:pt x="16250" y="6751"/>
                    <a:pt x="16529" y="6911"/>
                  </a:cubicBezTo>
                  <a:cubicBezTo>
                    <a:pt x="16869" y="7099"/>
                    <a:pt x="17072" y="7379"/>
                    <a:pt x="17097" y="7669"/>
                  </a:cubicBezTo>
                  <a:lnTo>
                    <a:pt x="17097" y="13934"/>
                  </a:lnTo>
                  <a:close/>
                </a:path>
              </a:pathLst>
            </a:custGeom>
            <a:solidFill>
              <a:srgbClr val="C11656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 sz="1200" dirty="0"/>
            </a:p>
          </p:txBody>
        </p:sp>
        <p:sp>
          <p:nvSpPr>
            <p:cNvPr id="28" name="形状"/>
            <p:cNvSpPr/>
            <p:nvPr/>
          </p:nvSpPr>
          <p:spPr>
            <a:xfrm>
              <a:off x="128104" y="129198"/>
              <a:ext cx="105742" cy="10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3" extrusionOk="0">
                  <a:moveTo>
                    <a:pt x="20535" y="91"/>
                  </a:moveTo>
                  <a:cubicBezTo>
                    <a:pt x="20210" y="-33"/>
                    <a:pt x="19857" y="8"/>
                    <a:pt x="19518" y="2"/>
                  </a:cubicBezTo>
                  <a:cubicBezTo>
                    <a:pt x="13501" y="2"/>
                    <a:pt x="7484" y="2"/>
                    <a:pt x="1473" y="2"/>
                  </a:cubicBezTo>
                  <a:cubicBezTo>
                    <a:pt x="906" y="43"/>
                    <a:pt x="387" y="409"/>
                    <a:pt x="152" y="919"/>
                  </a:cubicBezTo>
                  <a:cubicBezTo>
                    <a:pt x="48" y="1133"/>
                    <a:pt x="0" y="1375"/>
                    <a:pt x="0" y="1609"/>
                  </a:cubicBezTo>
                  <a:cubicBezTo>
                    <a:pt x="0" y="7731"/>
                    <a:pt x="0" y="13859"/>
                    <a:pt x="0" y="19980"/>
                  </a:cubicBezTo>
                  <a:cubicBezTo>
                    <a:pt x="0" y="20704"/>
                    <a:pt x="560" y="21381"/>
                    <a:pt x="1273" y="21519"/>
                  </a:cubicBezTo>
                  <a:cubicBezTo>
                    <a:pt x="1487" y="21567"/>
                    <a:pt x="1708" y="21546"/>
                    <a:pt x="1923" y="21553"/>
                  </a:cubicBezTo>
                  <a:lnTo>
                    <a:pt x="19982" y="21553"/>
                  </a:lnTo>
                  <a:cubicBezTo>
                    <a:pt x="20431" y="21553"/>
                    <a:pt x="20881" y="21360"/>
                    <a:pt x="21185" y="21029"/>
                  </a:cubicBezTo>
                  <a:cubicBezTo>
                    <a:pt x="21455" y="20739"/>
                    <a:pt x="21600" y="20339"/>
                    <a:pt x="21600" y="19945"/>
                  </a:cubicBezTo>
                  <a:cubicBezTo>
                    <a:pt x="21600" y="13824"/>
                    <a:pt x="21600" y="7703"/>
                    <a:pt x="21600" y="1575"/>
                  </a:cubicBezTo>
                  <a:cubicBezTo>
                    <a:pt x="21600" y="919"/>
                    <a:pt x="21150" y="305"/>
                    <a:pt x="20535" y="91"/>
                  </a:cubicBezTo>
                  <a:close/>
                  <a:moveTo>
                    <a:pt x="8403" y="13790"/>
                  </a:moveTo>
                  <a:cubicBezTo>
                    <a:pt x="8403" y="14680"/>
                    <a:pt x="7919" y="15522"/>
                    <a:pt x="7207" y="16046"/>
                  </a:cubicBezTo>
                  <a:cubicBezTo>
                    <a:pt x="6598" y="16509"/>
                    <a:pt x="5831" y="16750"/>
                    <a:pt x="5063" y="16764"/>
                  </a:cubicBezTo>
                  <a:cubicBezTo>
                    <a:pt x="4710" y="16764"/>
                    <a:pt x="4357" y="16764"/>
                    <a:pt x="3998" y="16764"/>
                  </a:cubicBezTo>
                  <a:cubicBezTo>
                    <a:pt x="3998" y="16233"/>
                    <a:pt x="3998" y="15701"/>
                    <a:pt x="3998" y="15170"/>
                  </a:cubicBezTo>
                  <a:cubicBezTo>
                    <a:pt x="4350" y="15170"/>
                    <a:pt x="4710" y="15170"/>
                    <a:pt x="5063" y="15170"/>
                  </a:cubicBezTo>
                  <a:cubicBezTo>
                    <a:pt x="5609" y="15156"/>
                    <a:pt x="6163" y="14873"/>
                    <a:pt x="6432" y="14390"/>
                  </a:cubicBezTo>
                  <a:cubicBezTo>
                    <a:pt x="6619" y="14086"/>
                    <a:pt x="6598" y="13721"/>
                    <a:pt x="6598" y="13376"/>
                  </a:cubicBezTo>
                  <a:cubicBezTo>
                    <a:pt x="6239" y="13376"/>
                    <a:pt x="5886" y="13376"/>
                    <a:pt x="5526" y="13376"/>
                  </a:cubicBezTo>
                  <a:cubicBezTo>
                    <a:pt x="5125" y="13376"/>
                    <a:pt x="4710" y="13410"/>
                    <a:pt x="4323" y="13258"/>
                  </a:cubicBezTo>
                  <a:cubicBezTo>
                    <a:pt x="3562" y="12996"/>
                    <a:pt x="3002" y="12237"/>
                    <a:pt x="2995" y="11436"/>
                  </a:cubicBezTo>
                  <a:cubicBezTo>
                    <a:pt x="2995" y="9891"/>
                    <a:pt x="2995" y="8345"/>
                    <a:pt x="2995" y="6799"/>
                  </a:cubicBezTo>
                  <a:cubicBezTo>
                    <a:pt x="2995" y="6288"/>
                    <a:pt x="3195" y="5778"/>
                    <a:pt x="3548" y="5412"/>
                  </a:cubicBezTo>
                  <a:cubicBezTo>
                    <a:pt x="3915" y="5025"/>
                    <a:pt x="4447" y="4798"/>
                    <a:pt x="4980" y="4798"/>
                  </a:cubicBezTo>
                  <a:cubicBezTo>
                    <a:pt x="6121" y="4798"/>
                    <a:pt x="7255" y="4798"/>
                    <a:pt x="8397" y="4798"/>
                  </a:cubicBezTo>
                  <a:cubicBezTo>
                    <a:pt x="8397" y="7800"/>
                    <a:pt x="8397" y="10795"/>
                    <a:pt x="8397" y="13797"/>
                  </a:cubicBezTo>
                  <a:close/>
                  <a:moveTo>
                    <a:pt x="18398" y="16757"/>
                  </a:moveTo>
                  <a:cubicBezTo>
                    <a:pt x="15465" y="16757"/>
                    <a:pt x="12533" y="16757"/>
                    <a:pt x="9600" y="16757"/>
                  </a:cubicBezTo>
                  <a:cubicBezTo>
                    <a:pt x="9600" y="16226"/>
                    <a:pt x="9600" y="15694"/>
                    <a:pt x="9600" y="15163"/>
                  </a:cubicBezTo>
                  <a:cubicBezTo>
                    <a:pt x="12533" y="15163"/>
                    <a:pt x="15465" y="15163"/>
                    <a:pt x="18398" y="15163"/>
                  </a:cubicBezTo>
                  <a:cubicBezTo>
                    <a:pt x="18398" y="15694"/>
                    <a:pt x="18398" y="16226"/>
                    <a:pt x="18398" y="16757"/>
                  </a:cubicBezTo>
                  <a:close/>
                  <a:moveTo>
                    <a:pt x="18598" y="13369"/>
                  </a:moveTo>
                  <a:cubicBezTo>
                    <a:pt x="17997" y="13369"/>
                    <a:pt x="17402" y="13369"/>
                    <a:pt x="16800" y="13369"/>
                  </a:cubicBezTo>
                  <a:cubicBezTo>
                    <a:pt x="16800" y="11243"/>
                    <a:pt x="16800" y="9111"/>
                    <a:pt x="16800" y="6985"/>
                  </a:cubicBezTo>
                  <a:cubicBezTo>
                    <a:pt x="16807" y="6661"/>
                    <a:pt x="16516" y="6371"/>
                    <a:pt x="16191" y="6385"/>
                  </a:cubicBezTo>
                  <a:cubicBezTo>
                    <a:pt x="15797" y="6385"/>
                    <a:pt x="15396" y="6385"/>
                    <a:pt x="15002" y="6385"/>
                  </a:cubicBezTo>
                  <a:cubicBezTo>
                    <a:pt x="15002" y="8711"/>
                    <a:pt x="15002" y="11043"/>
                    <a:pt x="15002" y="13369"/>
                  </a:cubicBezTo>
                  <a:cubicBezTo>
                    <a:pt x="14400" y="13369"/>
                    <a:pt x="13805" y="13369"/>
                    <a:pt x="13203" y="13369"/>
                  </a:cubicBezTo>
                  <a:cubicBezTo>
                    <a:pt x="13203" y="11043"/>
                    <a:pt x="13203" y="8711"/>
                    <a:pt x="13203" y="6385"/>
                  </a:cubicBezTo>
                  <a:cubicBezTo>
                    <a:pt x="12602" y="6385"/>
                    <a:pt x="12007" y="6385"/>
                    <a:pt x="11405" y="6385"/>
                  </a:cubicBezTo>
                  <a:cubicBezTo>
                    <a:pt x="11405" y="8711"/>
                    <a:pt x="11405" y="11043"/>
                    <a:pt x="11405" y="13369"/>
                  </a:cubicBezTo>
                  <a:lnTo>
                    <a:pt x="9607" y="13369"/>
                  </a:lnTo>
                  <a:cubicBezTo>
                    <a:pt x="9607" y="10512"/>
                    <a:pt x="9607" y="7648"/>
                    <a:pt x="9607" y="4791"/>
                  </a:cubicBezTo>
                  <a:cubicBezTo>
                    <a:pt x="11945" y="4791"/>
                    <a:pt x="14282" y="4791"/>
                    <a:pt x="16620" y="4791"/>
                  </a:cubicBezTo>
                  <a:cubicBezTo>
                    <a:pt x="17139" y="4791"/>
                    <a:pt x="17644" y="5005"/>
                    <a:pt x="18010" y="5364"/>
                  </a:cubicBezTo>
                  <a:cubicBezTo>
                    <a:pt x="18391" y="5736"/>
                    <a:pt x="18612" y="6261"/>
                    <a:pt x="18605" y="6792"/>
                  </a:cubicBezTo>
                  <a:cubicBezTo>
                    <a:pt x="18605" y="8987"/>
                    <a:pt x="18605" y="11174"/>
                    <a:pt x="18605" y="13369"/>
                  </a:cubicBezTo>
                  <a:close/>
                </a:path>
              </a:pathLst>
            </a:custGeom>
            <a:solidFill>
              <a:srgbClr val="265ECE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 sz="1200" dirty="0"/>
            </a:p>
          </p:txBody>
        </p:sp>
        <p:sp>
          <p:nvSpPr>
            <p:cNvPr id="29" name="形状"/>
            <p:cNvSpPr/>
            <p:nvPr/>
          </p:nvSpPr>
          <p:spPr>
            <a:xfrm>
              <a:off x="151599" y="160491"/>
              <a:ext cx="8841" cy="26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2" h="21600" extrusionOk="0">
                  <a:moveTo>
                    <a:pt x="6" y="2434"/>
                  </a:moveTo>
                  <a:cubicBezTo>
                    <a:pt x="6" y="8020"/>
                    <a:pt x="6" y="13607"/>
                    <a:pt x="6" y="19166"/>
                  </a:cubicBezTo>
                  <a:cubicBezTo>
                    <a:pt x="-158" y="20411"/>
                    <a:pt x="3045" y="21572"/>
                    <a:pt x="6823" y="21600"/>
                  </a:cubicBezTo>
                  <a:cubicBezTo>
                    <a:pt x="11669" y="21600"/>
                    <a:pt x="16514" y="21600"/>
                    <a:pt x="21442" y="21600"/>
                  </a:cubicBezTo>
                  <a:cubicBezTo>
                    <a:pt x="21442" y="14409"/>
                    <a:pt x="21442" y="7218"/>
                    <a:pt x="21442" y="0"/>
                  </a:cubicBezTo>
                  <a:cubicBezTo>
                    <a:pt x="16596" y="0"/>
                    <a:pt x="11751" y="0"/>
                    <a:pt x="6905" y="0"/>
                  </a:cubicBezTo>
                  <a:cubicBezTo>
                    <a:pt x="3209" y="0"/>
                    <a:pt x="-76" y="1162"/>
                    <a:pt x="88" y="2406"/>
                  </a:cubicBezTo>
                  <a:close/>
                </a:path>
              </a:pathLst>
            </a:custGeom>
            <a:solidFill>
              <a:srgbClr val="265ECE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 sz="1200" dirty="0"/>
            </a:p>
          </p:txBody>
        </p:sp>
        <p:sp>
          <p:nvSpPr>
            <p:cNvPr id="30" name="形状"/>
            <p:cNvSpPr/>
            <p:nvPr/>
          </p:nvSpPr>
          <p:spPr>
            <a:xfrm>
              <a:off x="0" y="0"/>
              <a:ext cx="359361" cy="194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512" y="21577"/>
                  </a:moveTo>
                  <a:cubicBezTo>
                    <a:pt x="638" y="21592"/>
                    <a:pt x="894" y="21600"/>
                    <a:pt x="1012" y="21600"/>
                  </a:cubicBezTo>
                  <a:lnTo>
                    <a:pt x="4193" y="21600"/>
                  </a:lnTo>
                  <a:cubicBezTo>
                    <a:pt x="4223" y="21600"/>
                    <a:pt x="4238" y="21600"/>
                    <a:pt x="4248" y="21589"/>
                  </a:cubicBezTo>
                  <a:cubicBezTo>
                    <a:pt x="4270" y="21570"/>
                    <a:pt x="4276" y="21528"/>
                    <a:pt x="4270" y="21491"/>
                  </a:cubicBezTo>
                  <a:cubicBezTo>
                    <a:pt x="4268" y="21476"/>
                    <a:pt x="4264" y="21457"/>
                    <a:pt x="4256" y="21434"/>
                  </a:cubicBezTo>
                  <a:cubicBezTo>
                    <a:pt x="4195" y="21257"/>
                    <a:pt x="3861" y="20289"/>
                    <a:pt x="3843" y="20237"/>
                  </a:cubicBezTo>
                  <a:cubicBezTo>
                    <a:pt x="3823" y="20180"/>
                    <a:pt x="3796" y="20109"/>
                    <a:pt x="3768" y="20048"/>
                  </a:cubicBezTo>
                  <a:cubicBezTo>
                    <a:pt x="3729" y="19969"/>
                    <a:pt x="3694" y="19913"/>
                    <a:pt x="3648" y="19875"/>
                  </a:cubicBezTo>
                  <a:cubicBezTo>
                    <a:pt x="3599" y="19834"/>
                    <a:pt x="3523" y="19811"/>
                    <a:pt x="3418" y="19807"/>
                  </a:cubicBezTo>
                  <a:cubicBezTo>
                    <a:pt x="3357" y="19807"/>
                    <a:pt x="3275" y="19803"/>
                    <a:pt x="3192" y="19803"/>
                  </a:cubicBezTo>
                  <a:cubicBezTo>
                    <a:pt x="2907" y="19803"/>
                    <a:pt x="1922" y="19803"/>
                    <a:pt x="1664" y="19803"/>
                  </a:cubicBezTo>
                  <a:cubicBezTo>
                    <a:pt x="1611" y="19803"/>
                    <a:pt x="1607" y="19803"/>
                    <a:pt x="1568" y="19803"/>
                  </a:cubicBezTo>
                  <a:cubicBezTo>
                    <a:pt x="1470" y="19796"/>
                    <a:pt x="1399" y="19675"/>
                    <a:pt x="1389" y="19491"/>
                  </a:cubicBezTo>
                  <a:cubicBezTo>
                    <a:pt x="1387" y="19434"/>
                    <a:pt x="1389" y="19355"/>
                    <a:pt x="1389" y="19325"/>
                  </a:cubicBezTo>
                  <a:cubicBezTo>
                    <a:pt x="1389" y="19231"/>
                    <a:pt x="1393" y="19133"/>
                    <a:pt x="1395" y="19039"/>
                  </a:cubicBezTo>
                  <a:cubicBezTo>
                    <a:pt x="1664" y="9299"/>
                    <a:pt x="6016" y="1556"/>
                    <a:pt x="11343" y="1556"/>
                  </a:cubicBezTo>
                  <a:cubicBezTo>
                    <a:pt x="16146" y="1556"/>
                    <a:pt x="20152" y="7842"/>
                    <a:pt x="21096" y="16210"/>
                  </a:cubicBezTo>
                  <a:lnTo>
                    <a:pt x="21597" y="16210"/>
                  </a:lnTo>
                  <a:cubicBezTo>
                    <a:pt x="21461" y="14964"/>
                    <a:pt x="21261" y="13758"/>
                    <a:pt x="21007" y="12606"/>
                  </a:cubicBezTo>
                  <a:cubicBezTo>
                    <a:pt x="19375" y="5213"/>
                    <a:pt x="15454" y="0"/>
                    <a:pt x="10871" y="0"/>
                  </a:cubicBezTo>
                  <a:cubicBezTo>
                    <a:pt x="7048" y="0"/>
                    <a:pt x="3682" y="3631"/>
                    <a:pt x="1725" y="9133"/>
                  </a:cubicBezTo>
                  <a:cubicBezTo>
                    <a:pt x="693" y="12105"/>
                    <a:pt x="70" y="15612"/>
                    <a:pt x="3" y="19374"/>
                  </a:cubicBezTo>
                  <a:cubicBezTo>
                    <a:pt x="-1" y="19600"/>
                    <a:pt x="-3" y="20206"/>
                    <a:pt x="11" y="20579"/>
                  </a:cubicBezTo>
                  <a:cubicBezTo>
                    <a:pt x="21" y="20858"/>
                    <a:pt x="30" y="21167"/>
                    <a:pt x="150" y="21370"/>
                  </a:cubicBezTo>
                  <a:cubicBezTo>
                    <a:pt x="251" y="21544"/>
                    <a:pt x="371" y="21566"/>
                    <a:pt x="506" y="21585"/>
                  </a:cubicBezTo>
                  <a:close/>
                </a:path>
              </a:pathLst>
            </a:custGeom>
            <a:solidFill>
              <a:srgbClr val="265ECE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 sz="1200" dirty="0"/>
            </a:p>
          </p:txBody>
        </p:sp>
        <p:sp>
          <p:nvSpPr>
            <p:cNvPr id="31" name="形状"/>
            <p:cNvSpPr/>
            <p:nvPr/>
          </p:nvSpPr>
          <p:spPr>
            <a:xfrm>
              <a:off x="2589" y="169903"/>
              <a:ext cx="359362" cy="194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21580" y="1028"/>
                  </a:moveTo>
                  <a:cubicBezTo>
                    <a:pt x="21569" y="750"/>
                    <a:pt x="21561" y="441"/>
                    <a:pt x="21441" y="237"/>
                  </a:cubicBezTo>
                  <a:cubicBezTo>
                    <a:pt x="21340" y="64"/>
                    <a:pt x="21219" y="41"/>
                    <a:pt x="21085" y="23"/>
                  </a:cubicBezTo>
                  <a:cubicBezTo>
                    <a:pt x="20959" y="8"/>
                    <a:pt x="20703" y="0"/>
                    <a:pt x="20585" y="0"/>
                  </a:cubicBezTo>
                  <a:lnTo>
                    <a:pt x="17404" y="0"/>
                  </a:lnTo>
                  <a:cubicBezTo>
                    <a:pt x="17374" y="0"/>
                    <a:pt x="17359" y="0"/>
                    <a:pt x="17349" y="11"/>
                  </a:cubicBezTo>
                  <a:cubicBezTo>
                    <a:pt x="17327" y="30"/>
                    <a:pt x="17321" y="72"/>
                    <a:pt x="17327" y="109"/>
                  </a:cubicBezTo>
                  <a:cubicBezTo>
                    <a:pt x="17329" y="124"/>
                    <a:pt x="17333" y="143"/>
                    <a:pt x="17341" y="166"/>
                  </a:cubicBezTo>
                  <a:cubicBezTo>
                    <a:pt x="17402" y="343"/>
                    <a:pt x="17736" y="1311"/>
                    <a:pt x="17754" y="1363"/>
                  </a:cubicBezTo>
                  <a:cubicBezTo>
                    <a:pt x="17774" y="1420"/>
                    <a:pt x="17801" y="1491"/>
                    <a:pt x="17829" y="1552"/>
                  </a:cubicBezTo>
                  <a:cubicBezTo>
                    <a:pt x="17868" y="1631"/>
                    <a:pt x="17903" y="1687"/>
                    <a:pt x="17949" y="1725"/>
                  </a:cubicBezTo>
                  <a:cubicBezTo>
                    <a:pt x="17998" y="1766"/>
                    <a:pt x="18074" y="1789"/>
                    <a:pt x="18179" y="1793"/>
                  </a:cubicBezTo>
                  <a:cubicBezTo>
                    <a:pt x="18240" y="1793"/>
                    <a:pt x="18322" y="1797"/>
                    <a:pt x="18405" y="1797"/>
                  </a:cubicBezTo>
                  <a:cubicBezTo>
                    <a:pt x="18690" y="1797"/>
                    <a:pt x="19675" y="1797"/>
                    <a:pt x="19933" y="1797"/>
                  </a:cubicBezTo>
                  <a:cubicBezTo>
                    <a:pt x="19986" y="1797"/>
                    <a:pt x="19990" y="1797"/>
                    <a:pt x="20029" y="1797"/>
                  </a:cubicBezTo>
                  <a:cubicBezTo>
                    <a:pt x="20127" y="1804"/>
                    <a:pt x="20198" y="1925"/>
                    <a:pt x="20208" y="2109"/>
                  </a:cubicBezTo>
                  <a:cubicBezTo>
                    <a:pt x="20210" y="2166"/>
                    <a:pt x="20208" y="2245"/>
                    <a:pt x="20208" y="2275"/>
                  </a:cubicBezTo>
                  <a:cubicBezTo>
                    <a:pt x="20208" y="2369"/>
                    <a:pt x="20204" y="2467"/>
                    <a:pt x="20202" y="2561"/>
                  </a:cubicBezTo>
                  <a:cubicBezTo>
                    <a:pt x="19933" y="12301"/>
                    <a:pt x="15581" y="20044"/>
                    <a:pt x="10254" y="20044"/>
                  </a:cubicBezTo>
                  <a:cubicBezTo>
                    <a:pt x="5451" y="20044"/>
                    <a:pt x="1445" y="13758"/>
                    <a:pt x="501" y="5390"/>
                  </a:cubicBezTo>
                  <a:lnTo>
                    <a:pt x="0" y="5390"/>
                  </a:lnTo>
                  <a:cubicBezTo>
                    <a:pt x="136" y="6636"/>
                    <a:pt x="336" y="7842"/>
                    <a:pt x="590" y="8994"/>
                  </a:cubicBezTo>
                  <a:cubicBezTo>
                    <a:pt x="2222" y="16387"/>
                    <a:pt x="6143" y="21600"/>
                    <a:pt x="10726" y="21600"/>
                  </a:cubicBezTo>
                  <a:cubicBezTo>
                    <a:pt x="14549" y="21600"/>
                    <a:pt x="17915" y="17969"/>
                    <a:pt x="19872" y="12467"/>
                  </a:cubicBezTo>
                  <a:cubicBezTo>
                    <a:pt x="20904" y="9495"/>
                    <a:pt x="21527" y="5988"/>
                    <a:pt x="21594" y="2226"/>
                  </a:cubicBezTo>
                  <a:cubicBezTo>
                    <a:pt x="21598" y="2000"/>
                    <a:pt x="21600" y="1394"/>
                    <a:pt x="21586" y="1021"/>
                  </a:cubicBezTo>
                  <a:close/>
                </a:path>
              </a:pathLst>
            </a:custGeom>
            <a:solidFill>
              <a:srgbClr val="265ECE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 sz="1200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hf sldNum="0" hdr="0" dt="0"/>
  <p:txStyles>
    <p:titleStyle>
      <a:lvl1pPr marL="0" marR="0" indent="0" algn="l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200" b="1" i="0" u="none" strike="noStrike" cap="all" spc="0" baseline="0">
          <a:solidFill>
            <a:srgbClr val="26282A"/>
          </a:solidFill>
          <a:uFillTx/>
          <a:latin typeface="+mj-lt"/>
          <a:ea typeface="+mj-ea"/>
          <a:cs typeface="+mj-cs"/>
          <a:sym typeface="微软雅黑" panose="020B0503020204020204" pitchFamily="34" charset="-122"/>
        </a:defRPr>
      </a:lvl1pPr>
      <a:lvl2pPr marL="0" marR="0" indent="0" algn="l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200" b="1" i="0" u="none" strike="noStrike" cap="all" spc="0" baseline="0">
          <a:solidFill>
            <a:srgbClr val="26282A"/>
          </a:solidFill>
          <a:uFillTx/>
          <a:latin typeface="+mj-lt"/>
          <a:ea typeface="+mj-ea"/>
          <a:cs typeface="+mj-cs"/>
          <a:sym typeface="微软雅黑" panose="020B0503020204020204" pitchFamily="34" charset="-122"/>
        </a:defRPr>
      </a:lvl2pPr>
      <a:lvl3pPr marL="0" marR="0" indent="0" algn="l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200" b="1" i="0" u="none" strike="noStrike" cap="all" spc="0" baseline="0">
          <a:solidFill>
            <a:srgbClr val="26282A"/>
          </a:solidFill>
          <a:uFillTx/>
          <a:latin typeface="+mj-lt"/>
          <a:ea typeface="+mj-ea"/>
          <a:cs typeface="+mj-cs"/>
          <a:sym typeface="微软雅黑" panose="020B0503020204020204" pitchFamily="34" charset="-122"/>
        </a:defRPr>
      </a:lvl3pPr>
      <a:lvl4pPr marL="0" marR="0" indent="0" algn="l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200" b="1" i="0" u="none" strike="noStrike" cap="all" spc="0" baseline="0">
          <a:solidFill>
            <a:srgbClr val="26282A"/>
          </a:solidFill>
          <a:uFillTx/>
          <a:latin typeface="+mj-lt"/>
          <a:ea typeface="+mj-ea"/>
          <a:cs typeface="+mj-cs"/>
          <a:sym typeface="微软雅黑" panose="020B0503020204020204" pitchFamily="34" charset="-122"/>
        </a:defRPr>
      </a:lvl4pPr>
      <a:lvl5pPr marL="0" marR="0" indent="0" algn="l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200" b="1" i="0" u="none" strike="noStrike" cap="all" spc="0" baseline="0">
          <a:solidFill>
            <a:srgbClr val="26282A"/>
          </a:solidFill>
          <a:uFillTx/>
          <a:latin typeface="+mj-lt"/>
          <a:ea typeface="+mj-ea"/>
          <a:cs typeface="+mj-cs"/>
          <a:sym typeface="微软雅黑" panose="020B0503020204020204" pitchFamily="34" charset="-122"/>
        </a:defRPr>
      </a:lvl5pPr>
      <a:lvl6pPr marL="0" marR="0" indent="0" algn="l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200" b="1" i="0" u="none" strike="noStrike" cap="all" spc="0" baseline="0">
          <a:solidFill>
            <a:srgbClr val="26282A"/>
          </a:solidFill>
          <a:uFillTx/>
          <a:latin typeface="+mj-lt"/>
          <a:ea typeface="+mj-ea"/>
          <a:cs typeface="+mj-cs"/>
          <a:sym typeface="微软雅黑" panose="020B0503020204020204" pitchFamily="34" charset="-122"/>
        </a:defRPr>
      </a:lvl6pPr>
      <a:lvl7pPr marL="0" marR="0" indent="0" algn="l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200" b="1" i="0" u="none" strike="noStrike" cap="all" spc="0" baseline="0">
          <a:solidFill>
            <a:srgbClr val="26282A"/>
          </a:solidFill>
          <a:uFillTx/>
          <a:latin typeface="+mj-lt"/>
          <a:ea typeface="+mj-ea"/>
          <a:cs typeface="+mj-cs"/>
          <a:sym typeface="微软雅黑" panose="020B0503020204020204" pitchFamily="34" charset="-122"/>
        </a:defRPr>
      </a:lvl7pPr>
      <a:lvl8pPr marL="0" marR="0" indent="0" algn="l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200" b="1" i="0" u="none" strike="noStrike" cap="all" spc="0" baseline="0">
          <a:solidFill>
            <a:srgbClr val="26282A"/>
          </a:solidFill>
          <a:uFillTx/>
          <a:latin typeface="+mj-lt"/>
          <a:ea typeface="+mj-ea"/>
          <a:cs typeface="+mj-cs"/>
          <a:sym typeface="微软雅黑" panose="020B0503020204020204" pitchFamily="34" charset="-122"/>
        </a:defRPr>
      </a:lvl8pPr>
      <a:lvl9pPr marL="0" marR="0" indent="0" algn="l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200" b="1" i="0" u="none" strike="noStrike" cap="all" spc="0" baseline="0">
          <a:solidFill>
            <a:srgbClr val="26282A"/>
          </a:solidFill>
          <a:uFillTx/>
          <a:latin typeface="+mj-lt"/>
          <a:ea typeface="+mj-ea"/>
          <a:cs typeface="+mj-cs"/>
          <a:sym typeface="微软雅黑" panose="020B0503020204020204" pitchFamily="34" charset="-122"/>
        </a:defRPr>
      </a:lvl9pPr>
    </p:titleStyle>
    <p:bodyStyle>
      <a:lvl1pPr marL="0" marR="0" indent="0" algn="l" defTabSz="412750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solidFill>
            <a:srgbClr val="26282A"/>
          </a:solidFill>
          <a:uFillTx/>
          <a:latin typeface="微软雅黑 Light" panose="020B0502040204020203" charset="-122"/>
          <a:ea typeface="微软雅黑 Light" panose="020B0502040204020203" charset="-122"/>
          <a:cs typeface="微软雅黑 Light" panose="020B0502040204020203" charset="-122"/>
          <a:sym typeface="微软雅黑 Light" panose="020B0502040204020203" charset="-122"/>
        </a:defRPr>
      </a:lvl1pPr>
      <a:lvl2pPr marL="0" marR="0" indent="0" algn="l" defTabSz="412750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solidFill>
            <a:srgbClr val="26282A"/>
          </a:solidFill>
          <a:uFillTx/>
          <a:latin typeface="微软雅黑 Light" panose="020B0502040204020203" charset="-122"/>
          <a:ea typeface="微软雅黑 Light" panose="020B0502040204020203" charset="-122"/>
          <a:cs typeface="微软雅黑 Light" panose="020B0502040204020203" charset="-122"/>
          <a:sym typeface="微软雅黑 Light" panose="020B0502040204020203" charset="-122"/>
        </a:defRPr>
      </a:lvl2pPr>
      <a:lvl3pPr marL="0" marR="0" indent="0" algn="l" defTabSz="412750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solidFill>
            <a:srgbClr val="26282A"/>
          </a:solidFill>
          <a:uFillTx/>
          <a:latin typeface="微软雅黑 Light" panose="020B0502040204020203" charset="-122"/>
          <a:ea typeface="微软雅黑 Light" panose="020B0502040204020203" charset="-122"/>
          <a:cs typeface="微软雅黑 Light" panose="020B0502040204020203" charset="-122"/>
          <a:sym typeface="微软雅黑 Light" panose="020B0502040204020203" charset="-122"/>
        </a:defRPr>
      </a:lvl3pPr>
      <a:lvl4pPr marL="0" marR="0" indent="0" algn="l" defTabSz="412750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solidFill>
            <a:srgbClr val="26282A"/>
          </a:solidFill>
          <a:uFillTx/>
          <a:latin typeface="微软雅黑 Light" panose="020B0502040204020203" charset="-122"/>
          <a:ea typeface="微软雅黑 Light" panose="020B0502040204020203" charset="-122"/>
          <a:cs typeface="微软雅黑 Light" panose="020B0502040204020203" charset="-122"/>
          <a:sym typeface="微软雅黑 Light" panose="020B0502040204020203" charset="-122"/>
        </a:defRPr>
      </a:lvl4pPr>
      <a:lvl5pPr marL="0" marR="0" indent="0" algn="l" defTabSz="412750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solidFill>
            <a:srgbClr val="26282A"/>
          </a:solidFill>
          <a:uFillTx/>
          <a:latin typeface="微软雅黑 Light" panose="020B0502040204020203" charset="-122"/>
          <a:ea typeface="微软雅黑 Light" panose="020B0502040204020203" charset="-122"/>
          <a:cs typeface="微软雅黑 Light" panose="020B0502040204020203" charset="-122"/>
          <a:sym typeface="微软雅黑 Light" panose="020B0502040204020203" charset="-122"/>
        </a:defRPr>
      </a:lvl5pPr>
      <a:lvl6pPr marL="0" marR="0" indent="0" algn="l" defTabSz="412750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solidFill>
            <a:srgbClr val="26282A"/>
          </a:solidFill>
          <a:uFillTx/>
          <a:latin typeface="微软雅黑 Light" panose="020B0502040204020203" charset="-122"/>
          <a:ea typeface="微软雅黑 Light" panose="020B0502040204020203" charset="-122"/>
          <a:cs typeface="微软雅黑 Light" panose="020B0502040204020203" charset="-122"/>
          <a:sym typeface="微软雅黑 Light" panose="020B0502040204020203" charset="-122"/>
        </a:defRPr>
      </a:lvl6pPr>
      <a:lvl7pPr marL="0" marR="0" indent="0" algn="l" defTabSz="412750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solidFill>
            <a:srgbClr val="26282A"/>
          </a:solidFill>
          <a:uFillTx/>
          <a:latin typeface="微软雅黑 Light" panose="020B0502040204020203" charset="-122"/>
          <a:ea typeface="微软雅黑 Light" panose="020B0502040204020203" charset="-122"/>
          <a:cs typeface="微软雅黑 Light" panose="020B0502040204020203" charset="-122"/>
          <a:sym typeface="微软雅黑 Light" panose="020B0502040204020203" charset="-122"/>
        </a:defRPr>
      </a:lvl7pPr>
      <a:lvl8pPr marL="0" marR="0" indent="0" algn="l" defTabSz="412750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solidFill>
            <a:srgbClr val="26282A"/>
          </a:solidFill>
          <a:uFillTx/>
          <a:latin typeface="微软雅黑 Light" panose="020B0502040204020203" charset="-122"/>
          <a:ea typeface="微软雅黑 Light" panose="020B0502040204020203" charset="-122"/>
          <a:cs typeface="微软雅黑 Light" panose="020B0502040204020203" charset="-122"/>
          <a:sym typeface="微软雅黑 Light" panose="020B0502040204020203" charset="-122"/>
        </a:defRPr>
      </a:lvl8pPr>
      <a:lvl9pPr marL="0" marR="0" indent="0" algn="l" defTabSz="412750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solidFill>
            <a:srgbClr val="26282A"/>
          </a:solidFill>
          <a:uFillTx/>
          <a:latin typeface="微软雅黑 Light" panose="020B0502040204020203" charset="-122"/>
          <a:ea typeface="微软雅黑 Light" panose="020B0502040204020203" charset="-122"/>
          <a:cs typeface="微软雅黑 Light" panose="020B0502040204020203" charset="-122"/>
          <a:sym typeface="微软雅黑 Light" panose="020B0502040204020203" charset="-122"/>
        </a:defRPr>
      </a:lvl9pPr>
    </p:bodyStyle>
    <p:otherStyle>
      <a:lvl1pPr marL="0" marR="0" indent="0" algn="r" defTabSz="412750" eaLnBrk="1" latinLnBrk="0" hangingPunct="1">
        <a:lnSpc>
          <a:spcPct val="120000"/>
        </a:lnSpc>
        <a:spcBef>
          <a:spcPts val="700"/>
        </a:spcBef>
        <a:spcAft>
          <a:spcPts val="0"/>
        </a:spcAft>
        <a:buClrTx/>
        <a:buSzTx/>
        <a:buFontTx/>
        <a:buNone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1pPr>
      <a:lvl2pPr marL="0" marR="0" indent="0" algn="r" defTabSz="412750" eaLnBrk="1" latinLnBrk="0" hangingPunct="1">
        <a:lnSpc>
          <a:spcPct val="120000"/>
        </a:lnSpc>
        <a:spcBef>
          <a:spcPts val="700"/>
        </a:spcBef>
        <a:spcAft>
          <a:spcPts val="0"/>
        </a:spcAft>
        <a:buClrTx/>
        <a:buSzTx/>
        <a:buFontTx/>
        <a:buNone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2pPr>
      <a:lvl3pPr marL="0" marR="0" indent="0" algn="r" defTabSz="412750" eaLnBrk="1" latinLnBrk="0" hangingPunct="1">
        <a:lnSpc>
          <a:spcPct val="120000"/>
        </a:lnSpc>
        <a:spcBef>
          <a:spcPts val="700"/>
        </a:spcBef>
        <a:spcAft>
          <a:spcPts val="0"/>
        </a:spcAft>
        <a:buClrTx/>
        <a:buSzTx/>
        <a:buFontTx/>
        <a:buNone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3pPr>
      <a:lvl4pPr marL="0" marR="0" indent="0" algn="r" defTabSz="412750" eaLnBrk="1" latinLnBrk="0" hangingPunct="1">
        <a:lnSpc>
          <a:spcPct val="120000"/>
        </a:lnSpc>
        <a:spcBef>
          <a:spcPts val="700"/>
        </a:spcBef>
        <a:spcAft>
          <a:spcPts val="0"/>
        </a:spcAft>
        <a:buClrTx/>
        <a:buSzTx/>
        <a:buFontTx/>
        <a:buNone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4pPr>
      <a:lvl5pPr marL="0" marR="0" indent="0" algn="r" defTabSz="412750" eaLnBrk="1" latinLnBrk="0" hangingPunct="1">
        <a:lnSpc>
          <a:spcPct val="120000"/>
        </a:lnSpc>
        <a:spcBef>
          <a:spcPts val="700"/>
        </a:spcBef>
        <a:spcAft>
          <a:spcPts val="0"/>
        </a:spcAft>
        <a:buClrTx/>
        <a:buSzTx/>
        <a:buFontTx/>
        <a:buNone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5pPr>
      <a:lvl6pPr marL="0" marR="0" indent="0" algn="r" defTabSz="412750" eaLnBrk="1" latinLnBrk="0" hangingPunct="1">
        <a:lnSpc>
          <a:spcPct val="120000"/>
        </a:lnSpc>
        <a:spcBef>
          <a:spcPts val="700"/>
        </a:spcBef>
        <a:spcAft>
          <a:spcPts val="0"/>
        </a:spcAft>
        <a:buClrTx/>
        <a:buSzTx/>
        <a:buFontTx/>
        <a:buNone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6pPr>
      <a:lvl7pPr marL="0" marR="0" indent="0" algn="r" defTabSz="412750" eaLnBrk="1" latinLnBrk="0" hangingPunct="1">
        <a:lnSpc>
          <a:spcPct val="120000"/>
        </a:lnSpc>
        <a:spcBef>
          <a:spcPts val="700"/>
        </a:spcBef>
        <a:spcAft>
          <a:spcPts val="0"/>
        </a:spcAft>
        <a:buClrTx/>
        <a:buSzTx/>
        <a:buFontTx/>
        <a:buNone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7pPr>
      <a:lvl8pPr marL="0" marR="0" indent="0" algn="r" defTabSz="412750" eaLnBrk="1" latinLnBrk="0" hangingPunct="1">
        <a:lnSpc>
          <a:spcPct val="120000"/>
        </a:lnSpc>
        <a:spcBef>
          <a:spcPts val="700"/>
        </a:spcBef>
        <a:spcAft>
          <a:spcPts val="0"/>
        </a:spcAft>
        <a:buClrTx/>
        <a:buSzTx/>
        <a:buFontTx/>
        <a:buNone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8pPr>
      <a:lvl9pPr marL="0" marR="0" indent="0" algn="r" defTabSz="412750" eaLnBrk="1" latinLnBrk="0" hangingPunct="1">
        <a:lnSpc>
          <a:spcPct val="120000"/>
        </a:lnSpc>
        <a:spcBef>
          <a:spcPts val="700"/>
        </a:spcBef>
        <a:spcAft>
          <a:spcPts val="0"/>
        </a:spcAft>
        <a:buClrTx/>
        <a:buSzTx/>
        <a:buFontTx/>
        <a:buNone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272037" y="254357"/>
            <a:ext cx="9668617" cy="496530"/>
            <a:chOff x="236458" y="3200996"/>
            <a:chExt cx="3520083" cy="339685"/>
          </a:xfrm>
        </p:grpSpPr>
        <p:pic>
          <p:nvPicPr>
            <p:cNvPr id="8" name="图片 7" descr="组 98"/>
            <p:cNvPicPr>
              <a:picLocks noChangeAspect="1"/>
            </p:cNvPicPr>
            <p:nvPr/>
          </p:nvPicPr>
          <p:blipFill>
            <a:blip r:embed="rId75"/>
            <a:stretch>
              <a:fillRect/>
            </a:stretch>
          </p:blipFill>
          <p:spPr>
            <a:xfrm>
              <a:off x="236458" y="3200996"/>
              <a:ext cx="208955" cy="33968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86834" y="3357801"/>
              <a:ext cx="3369707" cy="149304"/>
            </a:xfrm>
            <a:prstGeom prst="rect">
              <a:avLst/>
            </a:prstGeom>
            <a:gradFill>
              <a:gsLst>
                <a:gs pos="0">
                  <a:srgbClr val="136DFB">
                    <a:alpha val="0"/>
                  </a:srgbClr>
                </a:gs>
                <a:gs pos="100000">
                  <a:srgbClr val="136DFB">
                    <a:alpha val="10000"/>
                  </a:srgbClr>
                </a:gs>
              </a:gsLst>
              <a:lin ang="10800000" scaled="0"/>
            </a:gradFill>
            <a:ln w="12700" cap="flat" cmpd="sng">
              <a:noFill/>
              <a:prstDash val="solid"/>
              <a:miter lim="800000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pic>
        <p:nvPicPr>
          <p:cNvPr id="10" name="图片 9" descr="蒙版组 8"/>
          <p:cNvPicPr>
            <a:picLocks noChangeAspect="1"/>
          </p:cNvPicPr>
          <p:nvPr userDrawn="1"/>
        </p:nvPicPr>
        <p:blipFill>
          <a:blip r:embed="rId76"/>
          <a:stretch>
            <a:fillRect/>
          </a:stretch>
        </p:blipFill>
        <p:spPr>
          <a:xfrm>
            <a:off x="10057765" y="254635"/>
            <a:ext cx="1856105" cy="32321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  <p:sldLayoutId id="2147483672" r:id="rId20"/>
    <p:sldLayoutId id="2147483673" r:id="rId21"/>
    <p:sldLayoutId id="2147483674" r:id="rId22"/>
    <p:sldLayoutId id="2147483675" r:id="rId23"/>
    <p:sldLayoutId id="2147483676" r:id="rId24"/>
    <p:sldLayoutId id="2147483677" r:id="rId25"/>
    <p:sldLayoutId id="2147483678" r:id="rId26"/>
    <p:sldLayoutId id="2147483679" r:id="rId27"/>
    <p:sldLayoutId id="2147483680" r:id="rId28"/>
    <p:sldLayoutId id="2147483681" r:id="rId29"/>
    <p:sldLayoutId id="2147483682" r:id="rId30"/>
    <p:sldLayoutId id="2147483683" r:id="rId31"/>
    <p:sldLayoutId id="2147483684" r:id="rId32"/>
    <p:sldLayoutId id="2147483685" r:id="rId33"/>
    <p:sldLayoutId id="2147483686" r:id="rId34"/>
    <p:sldLayoutId id="2147483687" r:id="rId35"/>
    <p:sldLayoutId id="2147483688" r:id="rId36"/>
    <p:sldLayoutId id="2147483689" r:id="rId37"/>
    <p:sldLayoutId id="2147483690" r:id="rId38"/>
    <p:sldLayoutId id="2147483691" r:id="rId39"/>
    <p:sldLayoutId id="2147483692" r:id="rId40"/>
    <p:sldLayoutId id="2147483693" r:id="rId41"/>
    <p:sldLayoutId id="2147483694" r:id="rId42"/>
    <p:sldLayoutId id="2147483695" r:id="rId43"/>
    <p:sldLayoutId id="2147483696" r:id="rId44"/>
    <p:sldLayoutId id="2147483697" r:id="rId45"/>
    <p:sldLayoutId id="2147483698" r:id="rId46"/>
    <p:sldLayoutId id="2147483699" r:id="rId47"/>
    <p:sldLayoutId id="2147483700" r:id="rId48"/>
    <p:sldLayoutId id="2147483701" r:id="rId49"/>
    <p:sldLayoutId id="2147483702" r:id="rId50"/>
    <p:sldLayoutId id="2147483703" r:id="rId51"/>
    <p:sldLayoutId id="2147483704" r:id="rId52"/>
    <p:sldLayoutId id="2147483705" r:id="rId53"/>
    <p:sldLayoutId id="2147483706" r:id="rId54"/>
    <p:sldLayoutId id="2147483707" r:id="rId55"/>
    <p:sldLayoutId id="2147483708" r:id="rId56"/>
    <p:sldLayoutId id="2147483709" r:id="rId57"/>
    <p:sldLayoutId id="2147483710" r:id="rId58"/>
    <p:sldLayoutId id="2147483711" r:id="rId59"/>
    <p:sldLayoutId id="2147483712" r:id="rId60"/>
    <p:sldLayoutId id="2147483713" r:id="rId61"/>
    <p:sldLayoutId id="2147483714" r:id="rId62"/>
    <p:sldLayoutId id="2147483715" r:id="rId63"/>
    <p:sldLayoutId id="2147483716" r:id="rId64"/>
    <p:sldLayoutId id="2147483717" r:id="rId65"/>
    <p:sldLayoutId id="2147483718" r:id="rId66"/>
    <p:sldLayoutId id="2147483719" r:id="rId67"/>
    <p:sldLayoutId id="2147483720" r:id="rId68"/>
    <p:sldLayoutId id="2147483721" r:id="rId69"/>
    <p:sldLayoutId id="2147483722" r:id="rId70"/>
    <p:sldLayoutId id="2147483723" r:id="rId71"/>
    <p:sldLayoutId id="2147483724" r:id="rId72"/>
    <p:sldLayoutId id="2147483725" r:id="rId73"/>
    <p:sldLayoutId id="2147483726" r:id="rId7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占位符 2"/>
          <p:cNvSpPr>
            <a:spLocks noGrp="1"/>
          </p:cNvSpPr>
          <p:nvPr>
            <p:ph type="body" idx="22"/>
          </p:nvPr>
        </p:nvSpPr>
        <p:spPr>
          <a:xfrm>
            <a:off x="730117" y="6299927"/>
            <a:ext cx="7620001" cy="127002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defRPr sz="700">
                <a:solidFill>
                  <a:srgbClr val="5E666F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1pPr>
          </a:lstStyle>
          <a:p>
            <a:r>
              <a:rPr dirty="0">
                <a:cs typeface="+mn-ea"/>
                <a:sym typeface="+mn-lt"/>
              </a:rPr>
              <a:t>© 2023 SGMW ALL RIGHTS RESERVED. 内部使用版</a:t>
            </a:r>
            <a:endParaRPr dirty="0">
              <a:cs typeface="+mn-ea"/>
              <a:sym typeface="+mn-lt"/>
            </a:endParaRPr>
          </a:p>
        </p:txBody>
      </p:sp>
      <p:sp>
        <p:nvSpPr>
          <p:cNvPr id="108" name="文本占位符 2"/>
          <p:cNvSpPr/>
          <p:nvPr/>
        </p:nvSpPr>
        <p:spPr>
          <a:xfrm>
            <a:off x="10161652" y="6228114"/>
            <a:ext cx="1299861" cy="26231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>
            <a:lvl1pPr algn="r">
              <a:lnSpc>
                <a:spcPct val="100000"/>
              </a:lnSpc>
              <a:defRPr sz="1000" cap="none" spc="50">
                <a:solidFill>
                  <a:srgbClr val="030F15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1pPr>
          </a:lstStyle>
          <a:p>
            <a:pPr marL="0" marR="0" lvl="0" indent="0" algn="r" defTabSz="412750" rtl="0" eaLnBrk="1" fontAlgn="auto" latinLnBrk="0" hangingPunc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000" b="0" i="0" u="none" strike="noStrike" kern="0" cap="none" spc="50" normalizeH="0" baseline="0" noProof="0" dirty="0">
                <a:ln>
                  <a:noFill/>
                </a:ln>
                <a:solidFill>
                  <a:srgbClr val="030F15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sgmw.com.cn</a:t>
            </a:r>
            <a:endParaRPr kumimoji="0" sz="1000" b="0" i="0" u="none" strike="noStrike" kern="0" cap="none" spc="50" normalizeH="0" baseline="0" noProof="0" dirty="0">
              <a:ln>
                <a:noFill/>
              </a:ln>
              <a:solidFill>
                <a:srgbClr val="030F15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圆角矩形 44"/>
          <p:cNvSpPr/>
          <p:nvPr/>
        </p:nvSpPr>
        <p:spPr>
          <a:xfrm rot="2700000">
            <a:off x="8823325" y="76200"/>
            <a:ext cx="2764155" cy="9450070"/>
          </a:xfrm>
          <a:prstGeom prst="roundRect">
            <a:avLst>
              <a:gd name="adj" fmla="val 0"/>
            </a:avLst>
          </a:prstGeom>
          <a:solidFill>
            <a:srgbClr val="EDEFF4"/>
          </a:solidFill>
          <a:ln w="1905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" name="矩形 27"/>
          <p:cNvSpPr/>
          <p:nvPr/>
        </p:nvSpPr>
        <p:spPr>
          <a:xfrm>
            <a:off x="6400800" y="4278192"/>
            <a:ext cx="386080" cy="161728"/>
          </a:xfrm>
          <a:prstGeom prst="rect">
            <a:avLst/>
          </a:prstGeom>
          <a:noFill/>
          <a:ln w="25400" cap="flat">
            <a:noFill/>
            <a:prstDash val="solid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412750" rtl="0" fontAlgn="auto" latinLnBrk="0" hangingPunct="0"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cap="all" spc="0" normalizeH="0" baseline="0" dirty="0">
              <a:ln>
                <a:noFill/>
              </a:ln>
              <a:solidFill>
                <a:srgbClr val="12181F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微软雅黑 Light" panose="020B0502040204020203" charset="-122"/>
            </a:endParaRPr>
          </a:p>
        </p:txBody>
      </p:sp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6048703" y="4185437"/>
            <a:ext cx="352097" cy="18000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412750" rtl="0" fontAlgn="auto" latinLnBrk="0" hangingPunct="0"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cap="all" spc="0" normalizeH="0" baseline="0" dirty="0">
              <a:ln>
                <a:noFill/>
              </a:ln>
              <a:solidFill>
                <a:srgbClr val="12181F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微软雅黑 Light" panose="020B0502040204020203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400800" y="4278192"/>
            <a:ext cx="386080" cy="161728"/>
          </a:xfrm>
          <a:prstGeom prst="rect">
            <a:avLst/>
          </a:prstGeom>
          <a:noFill/>
          <a:ln w="25400" cap="flat">
            <a:noFill/>
            <a:prstDash val="solid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412750" rtl="0" fontAlgn="auto" latinLnBrk="0" hangingPunct="0"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200" b="0" i="0" u="none" strike="noStrike" cap="all" spc="0" normalizeH="0" baseline="0" dirty="0">
              <a:ln>
                <a:noFill/>
              </a:ln>
              <a:solidFill>
                <a:srgbClr val="12181F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微软雅黑 Light" panose="020B0502040204020203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434.65,&quot;left&quot;:9.2,&quot;top&quot;:85.55,&quot;width&quot;:942.65}"/>
</p:tagLst>
</file>

<file path=ppt/theme/theme1.xml><?xml version="1.0" encoding="utf-8"?>
<a:theme xmlns:a="http://schemas.openxmlformats.org/drawingml/2006/main" name="21_BasicWhite">
  <a:themeElements>
    <a:clrScheme name="SGMW">
      <a:dk1>
        <a:srgbClr val="000F15"/>
      </a:dk1>
      <a:lt1>
        <a:srgbClr val="5C666F"/>
      </a:lt1>
      <a:dk2>
        <a:srgbClr val="BDC2C6"/>
      </a:dk2>
      <a:lt2>
        <a:srgbClr val="F1F4F7"/>
      </a:lt2>
      <a:accent1>
        <a:srgbClr val="005CE7"/>
      </a:accent1>
      <a:accent2>
        <a:srgbClr val="172F5F"/>
      </a:accent2>
      <a:accent3>
        <a:srgbClr val="7EC0FF"/>
      </a:accent3>
      <a:accent4>
        <a:srgbClr val="C11656"/>
      </a:accent4>
      <a:accent5>
        <a:srgbClr val="E25C4E"/>
      </a:accent5>
      <a:accent6>
        <a:srgbClr val="79868E"/>
      </a:accent6>
      <a:hlink>
        <a:srgbClr val="6FB4FF"/>
      </a:hlink>
      <a:folHlink>
        <a:srgbClr val="E25C4E"/>
      </a:folHlink>
    </a:clrScheme>
    <a:fontScheme name="ecff8083-6eb6-4f94-bd89-e1cba3c5f0df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25400" tIns="25400" rIns="25400" bIns="25400" numCol="1" spcCol="38100" rtlCol="0" anchor="ctr">
        <a:spAutoFit/>
      </a:bodyPr>
      <a:lstStyle>
        <a:defPPr marL="0" marR="0" indent="0" algn="l" defTabSz="41275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200" b="0" i="0" u="none" strike="noStrike" cap="all" spc="0" normalizeH="0" baseline="0" dirty="0">
            <a:ln>
              <a:noFill/>
            </a:ln>
            <a:solidFill>
              <a:srgbClr val="12181F"/>
            </a:solidFill>
            <a:effectLst/>
            <a:uFillTx/>
            <a:latin typeface="+mj-ea"/>
            <a:ea typeface="+mj-ea"/>
            <a:cs typeface="微软雅黑 Light" panose="020B0502040204020203" charset="-122"/>
            <a:sym typeface="微软雅黑 Light" panose="020B0502040204020203" charset="-122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9525" cap="flat">
          <a:solidFill>
            <a:schemeClr val="accent1"/>
          </a:solidFill>
          <a:prstDash val="solid"/>
          <a:round/>
          <a:tailEnd type="triangle"/>
        </a:ln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25400" tIns="25400" rIns="25400" bIns="25400" numCol="1" spcCol="38100" rtlCol="0" anchor="ctr">
        <a:spAutoFit/>
      </a:bodyPr>
      <a:lstStyle>
        <a:defPPr marL="0" marR="0" indent="0" algn="l" defTabSz="412750" rtl="0" fontAlgn="auto" latinLnBrk="0" hangingPunct="0">
          <a:lnSpc>
            <a:spcPct val="120000"/>
          </a:lnSpc>
          <a:spcBef>
            <a:spcPts val="700"/>
          </a:spcBef>
          <a:spcAft>
            <a:spcPts val="0"/>
          </a:spcAft>
          <a:buClrTx/>
          <a:buSzTx/>
          <a:buFontTx/>
          <a:buNone/>
          <a:defRPr kumimoji="0" sz="1200" b="0" i="0" u="none" strike="noStrike" cap="all" spc="0" normalizeH="0" baseline="0">
            <a:ln>
              <a:noFill/>
            </a:ln>
            <a:solidFill>
              <a:srgbClr val="12181F"/>
            </a:solidFill>
            <a:effectLst/>
            <a:uFillTx/>
            <a:latin typeface="微软雅黑 Light" panose="020B0502040204020203" charset="-122"/>
            <a:ea typeface="微软雅黑 Light" panose="020B0502040204020203" charset="-122"/>
            <a:cs typeface="微软雅黑 Light" panose="020B0502040204020203" charset="-122"/>
            <a:sym typeface="微软雅黑 Light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ecff8083-6eb6-4f94-bd89-e1cba3c5f0df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蓝色​​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WPS 演示</Application>
  <PresentationFormat>宽屏</PresentationFormat>
  <Paragraphs>6</Paragraphs>
  <Slides>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30" baseType="lpstr">
      <vt:lpstr>Arial</vt:lpstr>
      <vt:lpstr>宋体</vt:lpstr>
      <vt:lpstr>Wingdings</vt:lpstr>
      <vt:lpstr>微软雅黑 Light</vt:lpstr>
      <vt:lpstr>Arial</vt:lpstr>
      <vt:lpstr>微软雅黑</vt:lpstr>
      <vt:lpstr>思源宋体 CN Medium</vt:lpstr>
      <vt:lpstr>思源黑体 CN Light</vt:lpstr>
      <vt:lpstr>黑体</vt:lpstr>
      <vt:lpstr>思源黑体 CN Medium</vt:lpstr>
      <vt:lpstr>阿里巴巴普惠体</vt:lpstr>
      <vt:lpstr>等线</vt:lpstr>
      <vt:lpstr>Arial Unicode MS</vt:lpstr>
      <vt:lpstr>Calibri</vt:lpstr>
      <vt:lpstr>思源宋体 CN Medium</vt:lpstr>
      <vt:lpstr>思源黑体 CN Light</vt:lpstr>
      <vt:lpstr>思源黑体 CN Medium</vt:lpstr>
      <vt:lpstr>阿里巴巴普惠体</vt:lpstr>
      <vt:lpstr>Segoe Print</vt:lpstr>
      <vt:lpstr>兰米宋体</vt:lpstr>
      <vt:lpstr>方正宝黑体 简 Light</vt:lpstr>
      <vt:lpstr>方正宝黑体 简 Medium</vt:lpstr>
      <vt:lpstr>阿里巴巴和七个小矮人</vt:lpstr>
      <vt:lpstr>21_BasicWhite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青 农</dc:creator>
  <cp:lastModifiedBy>Chef.C</cp:lastModifiedBy>
  <cp:revision>7</cp:revision>
  <dcterms:created xsi:type="dcterms:W3CDTF">2026-03-12T06:40:00Z</dcterms:created>
  <dcterms:modified xsi:type="dcterms:W3CDTF">2026-05-22T08:13:51Z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EFA3DC7F7239409DA47B2BBEC116229F_13</vt:lpwstr>
  </property>
  <property fmtid="{D5CDD505-2E9C-101B-9397-08002B2CF9AE}" pid="3" name="KSOProductBuildVer">
    <vt:lpwstr>2052-12.1.0.26375</vt:lpwstr>
  </property>
</Properties>
</file>